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CB484-2858-42D8-9CF0-C38019BA8585}" type="datetimeFigureOut">
              <a:rPr lang="ko-KR" altLang="en-US" smtClean="0"/>
              <a:t>2012-04-20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3D93A-1386-4AA1-A1F9-5BFF16B70E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215" t="21410" r="11408" b="4025"/>
          <a:stretch>
            <a:fillRect/>
          </a:stretch>
        </p:blipFill>
        <p:spPr bwMode="auto">
          <a:xfrm>
            <a:off x="611560" y="185699"/>
            <a:ext cx="7200800" cy="6672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미니컴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물망초</dc:creator>
  <cp:lastModifiedBy>물망초</cp:lastModifiedBy>
  <cp:revision>1</cp:revision>
  <dcterms:created xsi:type="dcterms:W3CDTF">2012-04-20T12:53:07Z</dcterms:created>
  <dcterms:modified xsi:type="dcterms:W3CDTF">2012-04-20T13:00:58Z</dcterms:modified>
</cp:coreProperties>
</file>