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95" r:id="rId2"/>
    <p:sldId id="296" r:id="rId3"/>
    <p:sldId id="292" r:id="rId4"/>
  </p:sldIdLst>
  <p:sldSz cx="12192000" cy="6858000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e Maggie" initials="LM" lastIdx="1" clrIdx="0">
    <p:extLst>
      <p:ext uri="{19B8F6BF-5375-455C-9EA6-DF929625EA0E}">
        <p15:presenceInfo xmlns:p15="http://schemas.microsoft.com/office/powerpoint/2012/main" userId="500763621d5f81d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D83D5-B0B8-436F-9035-38F0C446477E}" type="datetimeFigureOut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821238"/>
            <a:ext cx="5510213" cy="39449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05DA8-5301-499D-BDD0-E20EB8A04F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233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E09BB-6FD4-4B2E-B70A-5C97677A8637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16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C7AF9-3203-4536-8DF3-1BC731B7D6AF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10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4CE5D-2DF2-4566-A589-020E28258C0B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615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A9394-B5F1-4CF2-9FC3-14190AAA6E93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78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81E40-E9E1-4689-93DF-13CE9E05B506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9967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103D9-0BBC-4E8A-A7DE-1790DE25267A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54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BC38-7D06-4FDF-B5BD-C4BCE1187683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056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BFA3-1D6C-4DB2-B1B3-752A96C110C3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27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F8DEC-86DD-41D9-BC47-56A685D612B3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4806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68CEC-0EDC-4D20-99D8-0711C690545D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1779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69B6-55A6-440A-B476-8A8DA25BA30F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9380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F1F1A-452A-497E-AE67-BDE9BA901B50}" type="datetime1">
              <a:rPr lang="ko-KR" altLang="en-US" smtClean="0"/>
              <a:t>2026-05-15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CC2BF-6C18-4DEE-89AB-858DE0670F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1763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>
            <a:extLst>
              <a:ext uri="{FF2B5EF4-FFF2-40B4-BE49-F238E27FC236}">
                <a16:creationId xmlns:a16="http://schemas.microsoft.com/office/drawing/2014/main" id="{A3F5C258-8A03-5467-6C77-63DF983F12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3967197"/>
              </p:ext>
            </p:extLst>
          </p:nvPr>
        </p:nvGraphicFramePr>
        <p:xfrm>
          <a:off x="452717" y="919858"/>
          <a:ext cx="11286565" cy="536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541">
                  <a:extLst>
                    <a:ext uri="{9D8B030D-6E8A-4147-A177-3AD203B41FA5}">
                      <a16:colId xmlns:a16="http://schemas.microsoft.com/office/drawing/2014/main" val="4059614450"/>
                    </a:ext>
                  </a:extLst>
                </a:gridCol>
                <a:gridCol w="2039471">
                  <a:extLst>
                    <a:ext uri="{9D8B030D-6E8A-4147-A177-3AD203B41FA5}">
                      <a16:colId xmlns:a16="http://schemas.microsoft.com/office/drawing/2014/main" val="759718779"/>
                    </a:ext>
                  </a:extLst>
                </a:gridCol>
                <a:gridCol w="5244353">
                  <a:extLst>
                    <a:ext uri="{9D8B030D-6E8A-4147-A177-3AD203B41FA5}">
                      <a16:colId xmlns:a16="http://schemas.microsoft.com/office/drawing/2014/main" val="35031442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351334704"/>
                    </a:ext>
                  </a:extLst>
                </a:gridCol>
              </a:tblGrid>
              <a:tr h="28083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번호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날짜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내용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소비자의 소견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815788"/>
                  </a:ext>
                </a:extLst>
              </a:tr>
              <a:tr h="6442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2026.4.22. </a:t>
                      </a:r>
                      <a:r>
                        <a:rPr lang="ko-KR" altLang="en-US" sz="1100" b="0" dirty="0">
                          <a:solidFill>
                            <a:srgbClr val="FF0000"/>
                          </a:solidFill>
                        </a:rPr>
                        <a:t>엘지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에어컨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2in1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dirty="0"/>
                        <a:t>집 거실에 있는 </a:t>
                      </a:r>
                      <a:r>
                        <a:rPr lang="ko-KR" altLang="en-US" sz="1100" dirty="0">
                          <a:solidFill>
                            <a:schemeClr val="tx1"/>
                          </a:solidFill>
                        </a:rPr>
                        <a:t>엘지</a:t>
                      </a:r>
                      <a:r>
                        <a:rPr lang="ko-KR" altLang="en-US" sz="1100" dirty="0"/>
                        <a:t> </a:t>
                      </a:r>
                      <a:r>
                        <a:rPr lang="ko-KR" altLang="en-US" sz="1100" dirty="0" err="1"/>
                        <a:t>에어컨를</a:t>
                      </a:r>
                      <a:r>
                        <a:rPr lang="ko-KR" altLang="en-US" sz="1100" dirty="0"/>
                        <a:t> 아들방으로 옮겼습니다</a:t>
                      </a:r>
                      <a:r>
                        <a:rPr lang="en-US" altLang="ko-KR" sz="1100" dirty="0"/>
                        <a:t>. </a:t>
                      </a:r>
                      <a:r>
                        <a:rPr lang="ko-KR" altLang="en-US" sz="1100" dirty="0"/>
                        <a:t>그러나 안방에 있는 에어컨은 </a:t>
                      </a:r>
                      <a:r>
                        <a:rPr lang="ko-KR" altLang="en-US" sz="1100" u="sng" dirty="0">
                          <a:solidFill>
                            <a:srgbClr val="FF0000"/>
                          </a:solidFill>
                        </a:rPr>
                        <a:t>배관 연결부위를 납땜으로 </a:t>
                      </a:r>
                      <a:r>
                        <a:rPr lang="ko-KR" altLang="en-US" sz="1100" u="sng" dirty="0" err="1">
                          <a:solidFill>
                            <a:srgbClr val="FF0000"/>
                          </a:solidFill>
                        </a:rPr>
                        <a:t>해놔서</a:t>
                      </a:r>
                      <a:r>
                        <a:rPr lang="ko-KR" altLang="en-US" sz="1100" u="sng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1100" dirty="0"/>
                        <a:t>신랑방으로 옮길 수 없다고 하여 </a:t>
                      </a:r>
                      <a:r>
                        <a:rPr lang="ko-KR" altLang="en-US" sz="1100" dirty="0" err="1"/>
                        <a:t>엘지가</a:t>
                      </a:r>
                      <a:r>
                        <a:rPr lang="ko-KR" altLang="en-US" sz="1100" dirty="0"/>
                        <a:t> 무상수거 했습니다</a:t>
                      </a:r>
                      <a:r>
                        <a:rPr lang="en-US" altLang="ko-KR" sz="1100" dirty="0"/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엘지 잘못으로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무상수거된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에어컨 보상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너무 괘씸함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5292421"/>
                  </a:ext>
                </a:extLst>
              </a:tr>
              <a:tr h="8259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2026.4.22.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삼성 에어컨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2in1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사무실에 있는 삼성 에어컨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2in1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를 집 거실과 안방에 이전 〮 설치 하려고 했으나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이전만 했습니다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 </a:t>
                      </a:r>
                    </a:p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이유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기존 엘지 에어컨 설치시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(2012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년 하반기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sz="1100" b="0" dirty="0">
                          <a:solidFill>
                            <a:srgbClr val="FF0000"/>
                          </a:solidFill>
                        </a:rPr>
                        <a:t>동관을 </a:t>
                      </a:r>
                      <a:r>
                        <a:rPr lang="en-US" altLang="ko-KR" sz="1100" b="0" dirty="0">
                          <a:solidFill>
                            <a:srgbClr val="FF0000"/>
                          </a:solidFill>
                        </a:rPr>
                        <a:t>90</a:t>
                      </a:r>
                      <a:r>
                        <a:rPr lang="ko-KR" altLang="en-US" sz="1100" b="0" dirty="0">
                          <a:solidFill>
                            <a:srgbClr val="FF0000"/>
                          </a:solidFill>
                        </a:rPr>
                        <a:t>도 </a:t>
                      </a:r>
                      <a:r>
                        <a:rPr lang="ko-KR" altLang="en-US" sz="1100" b="0" dirty="0" err="1">
                          <a:solidFill>
                            <a:srgbClr val="FF0000"/>
                          </a:solidFill>
                        </a:rPr>
                        <a:t>꺽어놔서</a:t>
                      </a:r>
                      <a:r>
                        <a:rPr lang="ko-KR" altLang="en-US" sz="1100" b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설치를 할 수 없다고 합니다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buFont typeface="+mj-lt"/>
                        <a:buNone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작업한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꺽인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배관을 책임지고 펴주세요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 </a:t>
                      </a:r>
                    </a:p>
                    <a:p>
                      <a:pPr marL="0" indent="0" latinLnBrk="1">
                        <a:buFont typeface="+mj-lt"/>
                        <a:buNone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삼성 설치기사가 에어컨 설치에 문제소지가 생기지 않게 처리요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218891"/>
                  </a:ext>
                </a:extLst>
              </a:tr>
              <a:tr h="2615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2026.4.22.~2026.5.3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삼성 간의 협의를 위한 노력한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기간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675433"/>
                  </a:ext>
                </a:extLst>
              </a:tr>
              <a:tr h="76914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2026.5.4.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삼성과 엘지 참석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삼성과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참석하였지만 의견을 좁히지 못했습니다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삼성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꺽인배관을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펴 달라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그러면 삼성이 책임지고 에어컨을 설치 하겠다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엘지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&gt;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엘지 상부기관에 연락해라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3485458"/>
                  </a:ext>
                </a:extLst>
              </a:tr>
              <a:tr h="43072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2026.5.4.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엘지 게시판에 상황 설명함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5697644"/>
                  </a:ext>
                </a:extLst>
              </a:tr>
              <a:tr h="215194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2026.5.6.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엘지에서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연락옴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latinLnBrk="1">
                        <a:buAutoNum type="arabicPeriod"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2026.4.29~30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일경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엘지본사에서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2012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엘지협력업체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폐업했다는 답변을 받았음에도 불구하고</a:t>
                      </a:r>
                      <a:endParaRPr lang="en-US" altLang="ko-KR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2012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년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에어컨 설치 했다는 </a:t>
                      </a:r>
                      <a:r>
                        <a:rPr lang="ko-KR" altLang="en-US" sz="1100" b="0" dirty="0">
                          <a:solidFill>
                            <a:srgbClr val="FF0000"/>
                          </a:solidFill>
                        </a:rPr>
                        <a:t>근거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가 없어서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꺽인배관을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펴줄 수 없다고 합니다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>
                          <a:solidFill>
                            <a:srgbClr val="FF0000"/>
                          </a:solidFill>
                        </a:rPr>
                        <a:t>&lt;</a:t>
                      </a:r>
                      <a:r>
                        <a:rPr lang="ko-KR" altLang="en-US" sz="1100" b="0" dirty="0">
                          <a:solidFill>
                            <a:srgbClr val="FF0000"/>
                          </a:solidFill>
                        </a:rPr>
                        <a:t>소비자의 근거</a:t>
                      </a:r>
                      <a:r>
                        <a:rPr lang="en-US" altLang="ko-KR" sz="1100" b="0" dirty="0">
                          <a:solidFill>
                            <a:srgbClr val="FF0000"/>
                          </a:solidFill>
                        </a:rPr>
                        <a:t>&gt;</a:t>
                      </a:r>
                    </a:p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첨부서류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: 2012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년 하반기 이사견적서</a:t>
                      </a:r>
                      <a:endParaRPr lang="en-US" altLang="ko-KR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엘지 주장대로라면 제조사가 다른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개의 에어컨을 이전 〮 설치하는데 비용을 부담해가면서 엘지는 엘지에 삼성은 삼성에 각각 이전 〮 설치 하겠습니까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? A/S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때문이지요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대기업인 엘지를 보고 가전제품을 사서 이전 〮 설치했는데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꺾인배관을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안펴주면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소비자는 어떻게 하는지요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  <a:p>
                      <a:pPr marL="228600" indent="-228600" latinLnBrk="1">
                        <a:buFont typeface="+mj-lt"/>
                        <a:buAutoNum type="arabicPeriod"/>
                      </a:pP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삼성에어컨 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2in1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은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집에 방치 되어 있습니다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날이 점점 더워지고 있는 상황입니다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 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더 늦어질 경우 이에 대한 보상도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엘지가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100" b="0" dirty="0" err="1">
                          <a:solidFill>
                            <a:schemeClr val="tx1"/>
                          </a:solidFill>
                        </a:rPr>
                        <a:t>해주길</a:t>
                      </a:r>
                      <a:r>
                        <a:rPr lang="ko-KR" altLang="en-US" sz="1100" b="0" dirty="0">
                          <a:solidFill>
                            <a:schemeClr val="tx1"/>
                          </a:solidFill>
                        </a:rPr>
                        <a:t> 바랍니다</a:t>
                      </a:r>
                      <a:r>
                        <a:rPr lang="en-US" altLang="ko-KR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792324"/>
                  </a:ext>
                </a:extLst>
              </a:tr>
            </a:tbl>
          </a:graphicData>
        </a:graphic>
      </p:graphicFrame>
      <p:sp>
        <p:nvSpPr>
          <p:cNvPr id="6" name="제목 1">
            <a:extLst>
              <a:ext uri="{FF2B5EF4-FFF2-40B4-BE49-F238E27FC236}">
                <a16:creationId xmlns:a16="http://schemas.microsoft.com/office/drawing/2014/main" id="{DE98A4DC-F37A-15B8-E869-39254E402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835" y="267930"/>
            <a:ext cx="10515600" cy="477556"/>
          </a:xfrm>
        </p:spPr>
        <p:txBody>
          <a:bodyPr>
            <a:normAutofit/>
          </a:bodyPr>
          <a:lstStyle/>
          <a:p>
            <a:pPr algn="ctr"/>
            <a:r>
              <a:rPr lang="ko-KR" altLang="en-US" sz="1400" dirty="0"/>
              <a:t>엘지 전자의 무책임에 대한 중재를 요청합니다</a:t>
            </a:r>
            <a:r>
              <a:rPr lang="en-US" altLang="ko-KR" sz="1400" dirty="0"/>
              <a:t>.</a:t>
            </a:r>
            <a:endParaRPr lang="ko-KR" altLang="en-US" sz="1400" dirty="0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F83AF6BE-558E-16E1-205E-64CF03DE8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6850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BF8D9-DD1D-EC85-710B-446979805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>
            <a:extLst>
              <a:ext uri="{FF2B5EF4-FFF2-40B4-BE49-F238E27FC236}">
                <a16:creationId xmlns:a16="http://schemas.microsoft.com/office/drawing/2014/main" id="{216F02F1-2E37-B647-236D-023142B186C4}"/>
              </a:ext>
            </a:extLst>
          </p:cNvPr>
          <p:cNvSpPr txBox="1">
            <a:spLocks/>
          </p:cNvSpPr>
          <p:nvPr/>
        </p:nvSpPr>
        <p:spPr>
          <a:xfrm>
            <a:off x="672352" y="1340963"/>
            <a:ext cx="10421471" cy="2872449"/>
          </a:xfrm>
          <a:prstGeom prst="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rgbClr val="0070C0"/>
                </a:solidFill>
              </a:rPr>
              <a:t>소비자 소견 정리</a:t>
            </a:r>
            <a:endParaRPr lang="en-US" altLang="ko-KR" sz="1400" dirty="0">
              <a:solidFill>
                <a:srgbClr val="0070C0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엘지가</a:t>
            </a:r>
            <a:r>
              <a:rPr lang="ko-KR" altLang="en-US" sz="1400" dirty="0"/>
              <a:t> 설치한 배관에  대한 책임을 지고 삼성에어컨 설치를 할 수 있게끔 해주세요</a:t>
            </a:r>
            <a:r>
              <a:rPr lang="en-US" altLang="ko-KR" sz="1400" dirty="0"/>
              <a:t>.(</a:t>
            </a:r>
            <a:r>
              <a:rPr lang="ko-KR" altLang="en-US" sz="1400" dirty="0">
                <a:solidFill>
                  <a:srgbClr val="FF0000"/>
                </a:solidFill>
              </a:rPr>
              <a:t>제일 중요함</a:t>
            </a:r>
            <a:r>
              <a:rPr lang="en-US" altLang="ko-KR" sz="1400" dirty="0"/>
              <a:t>)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 err="1"/>
              <a:t>엘지문제로</a:t>
            </a:r>
            <a:r>
              <a:rPr lang="ko-KR" altLang="en-US" sz="1400" dirty="0"/>
              <a:t> 기존 안방에 설치된 에어컨에 대한 보상을 해주세요</a:t>
            </a:r>
            <a:r>
              <a:rPr lang="en-US" altLang="ko-KR" sz="1400" dirty="0"/>
              <a:t>. </a:t>
            </a: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400" dirty="0"/>
              <a:t>그동안 제가 소요한 시간</a:t>
            </a:r>
            <a:r>
              <a:rPr lang="en-US" altLang="ko-KR" sz="1400" dirty="0"/>
              <a:t>, </a:t>
            </a:r>
            <a:r>
              <a:rPr lang="ko-KR" altLang="en-US" sz="1400" dirty="0"/>
              <a:t>에너지에 대한 보상을 해주세요</a:t>
            </a:r>
            <a:r>
              <a:rPr lang="en-US" altLang="ko-KR" sz="1400" dirty="0"/>
              <a:t>.</a:t>
            </a:r>
            <a:r>
              <a:rPr lang="ko-KR" altLang="en-US" sz="1400" dirty="0"/>
              <a:t> </a:t>
            </a:r>
            <a:r>
              <a:rPr lang="ko-KR" altLang="en-US" sz="1400" dirty="0" err="1"/>
              <a:t>엘지의</a:t>
            </a:r>
            <a:r>
              <a:rPr lang="ko-KR" altLang="en-US" sz="1400" dirty="0"/>
              <a:t> 무책임한 대처능력이 넘 괘씸합니다</a:t>
            </a:r>
            <a:r>
              <a:rPr lang="en-US" altLang="ko-KR" sz="1400" dirty="0"/>
              <a:t>. </a:t>
            </a:r>
            <a:r>
              <a:rPr lang="ko-KR" altLang="en-US" sz="1400" dirty="0"/>
              <a:t>돈이 되는 이전 〮 </a:t>
            </a:r>
            <a:r>
              <a:rPr lang="ko-KR" altLang="en-US" sz="1400" dirty="0" err="1"/>
              <a:t>설치〮무상수거는</a:t>
            </a:r>
            <a:r>
              <a:rPr lang="ko-KR" altLang="en-US" sz="1400" dirty="0"/>
              <a:t> 하고 돈이 들어가야 하는 상황은 책임을 회피하면 소비자는 어떻게 해야 하는지요</a:t>
            </a:r>
            <a:r>
              <a:rPr lang="en-US" altLang="ko-KR" sz="1400" dirty="0"/>
              <a:t>?</a:t>
            </a:r>
            <a:endParaRPr lang="ko-KR" altLang="en-US" sz="1400" dirty="0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24D35AD7-15BD-6434-7178-CAEE1EC12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1675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E0EDFAA5-44B5-6551-2AD9-FF8349CD345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7" y="277849"/>
            <a:ext cx="4051879" cy="6033585"/>
          </a:xfrm>
          <a:prstGeom prst="rect">
            <a:avLst/>
          </a:prstGeom>
        </p:spPr>
      </p:pic>
      <p:sp>
        <p:nvSpPr>
          <p:cNvPr id="7" name="말풍선: 사각형 6">
            <a:extLst>
              <a:ext uri="{FF2B5EF4-FFF2-40B4-BE49-F238E27FC236}">
                <a16:creationId xmlns:a16="http://schemas.microsoft.com/office/drawing/2014/main" id="{AB4E20FB-D143-B527-6D83-F73916ED85A3}"/>
              </a:ext>
            </a:extLst>
          </p:cNvPr>
          <p:cNvSpPr/>
          <p:nvPr/>
        </p:nvSpPr>
        <p:spPr>
          <a:xfrm flipH="1">
            <a:off x="3536577" y="2985359"/>
            <a:ext cx="506506" cy="358476"/>
          </a:xfrm>
          <a:prstGeom prst="wedgeRectCallout">
            <a:avLst>
              <a:gd name="adj1" fmla="val -235589"/>
              <a:gd name="adj2" fmla="val -9139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200" dirty="0">
              <a:ln w="0"/>
              <a:solidFill>
                <a:schemeClr val="tx1"/>
              </a:solidFill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E88C27C-80EF-6B49-4C99-A8674877FD6D}"/>
              </a:ext>
            </a:extLst>
          </p:cNvPr>
          <p:cNvSpPr txBox="1">
            <a:spLocks/>
          </p:cNvSpPr>
          <p:nvPr/>
        </p:nvSpPr>
        <p:spPr>
          <a:xfrm>
            <a:off x="5035924" y="2698376"/>
            <a:ext cx="5327275" cy="2187389"/>
          </a:xfrm>
          <a:prstGeom prst="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rgbClr val="0070C0"/>
                </a:solidFill>
              </a:rPr>
              <a:t>소비자 소견</a:t>
            </a:r>
            <a:endParaRPr lang="en-US" altLang="ko-KR" sz="1200" dirty="0">
              <a:solidFill>
                <a:srgbClr val="0070C0"/>
              </a:solidFill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100" dirty="0"/>
              <a:t>Page1</a:t>
            </a:r>
            <a:r>
              <a:rPr lang="ko-KR" altLang="en-US" sz="1100" dirty="0"/>
              <a:t>의</a:t>
            </a:r>
            <a:r>
              <a:rPr lang="en-US" altLang="ko-KR" sz="1100" dirty="0"/>
              <a:t> </a:t>
            </a:r>
            <a:r>
              <a:rPr lang="ko-KR" altLang="en-US" sz="1100" dirty="0"/>
              <a:t>번호</a:t>
            </a:r>
            <a:r>
              <a:rPr lang="en-US" altLang="ko-KR" sz="1100" dirty="0"/>
              <a:t>6</a:t>
            </a:r>
            <a:r>
              <a:rPr lang="ko-KR" altLang="en-US" sz="1100" dirty="0"/>
              <a:t>를 보시면 </a:t>
            </a:r>
            <a:r>
              <a:rPr lang="ko-KR" altLang="en-US" sz="1100" dirty="0" err="1"/>
              <a:t>엘지가</a:t>
            </a:r>
            <a:r>
              <a:rPr lang="ko-KR" altLang="en-US" sz="1100" dirty="0"/>
              <a:t> 주장하는 근거가 없다는 소비자의 근거입니다</a:t>
            </a:r>
            <a:r>
              <a:rPr lang="en-US" altLang="ko-KR" sz="1100" dirty="0"/>
              <a:t>. </a:t>
            </a:r>
            <a:r>
              <a:rPr lang="ko-KR" altLang="en-US" sz="1100" dirty="0"/>
              <a:t>이사하면서 에어컨 이전 〮설치를 맡기지도 않았습니다</a:t>
            </a:r>
            <a:r>
              <a:rPr lang="en-US" altLang="ko-KR" sz="1100" dirty="0"/>
              <a:t>. </a:t>
            </a:r>
            <a:r>
              <a:rPr lang="ko-KR" altLang="en-US" sz="1100" dirty="0"/>
              <a:t>이는 당연히 엘지에 </a:t>
            </a:r>
            <a:r>
              <a:rPr lang="ko-KR" altLang="en-US" sz="1100" dirty="0" err="1"/>
              <a:t>맡꼈기</a:t>
            </a:r>
            <a:r>
              <a:rPr lang="ko-KR" altLang="en-US" sz="1100" dirty="0"/>
              <a:t> 때문입니다</a:t>
            </a:r>
            <a:r>
              <a:rPr lang="en-US" altLang="ko-KR" sz="1100" dirty="0"/>
              <a:t>. </a:t>
            </a:r>
            <a:r>
              <a:rPr lang="ko-KR" altLang="en-US" sz="1100" dirty="0" err="1"/>
              <a:t>엘지측에서</a:t>
            </a:r>
            <a:r>
              <a:rPr lang="ko-KR" altLang="en-US" sz="1100" dirty="0"/>
              <a:t> 에어컨을 이전 〮 설치 </a:t>
            </a:r>
            <a:r>
              <a:rPr lang="ko-KR" altLang="en-US" sz="1100" dirty="0" err="1"/>
              <a:t>안했다는</a:t>
            </a:r>
            <a:r>
              <a:rPr lang="ko-KR" altLang="en-US" sz="1100" dirty="0"/>
              <a:t> 근거는 어불성설입니다</a:t>
            </a:r>
            <a:r>
              <a:rPr lang="en-US" altLang="ko-KR" sz="1100" dirty="0"/>
              <a:t>.</a:t>
            </a:r>
            <a:r>
              <a:rPr lang="ko-KR" altLang="en-US" sz="1100" dirty="0"/>
              <a:t> </a:t>
            </a:r>
            <a:endParaRPr lang="en-US" altLang="ko-KR" sz="1100" dirty="0"/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100" dirty="0"/>
              <a:t>신축아파트</a:t>
            </a:r>
            <a:r>
              <a:rPr lang="en-US" altLang="ko-KR" sz="1100" dirty="0"/>
              <a:t>(</a:t>
            </a:r>
            <a:r>
              <a:rPr lang="ko-KR" altLang="en-US" sz="1100" dirty="0"/>
              <a:t>매립배관</a:t>
            </a:r>
            <a:r>
              <a:rPr lang="en-US" altLang="ko-KR" sz="1100" dirty="0"/>
              <a:t>)</a:t>
            </a:r>
            <a:r>
              <a:rPr lang="ko-KR" altLang="en-US" sz="1100" dirty="0"/>
              <a:t>로 이사</a:t>
            </a:r>
            <a:r>
              <a:rPr lang="en-US" altLang="ko-KR" sz="1100" dirty="0"/>
              <a:t>(2012</a:t>
            </a:r>
            <a:r>
              <a:rPr lang="ko-KR" altLang="en-US" sz="1100" dirty="0"/>
              <a:t>년 하반기</a:t>
            </a:r>
            <a:r>
              <a:rPr lang="en-US" altLang="ko-KR" sz="1100" dirty="0"/>
              <a:t>)</a:t>
            </a:r>
            <a:r>
              <a:rPr lang="ko-KR" altLang="en-US" sz="1100" dirty="0"/>
              <a:t>해서 아무런 문제없이 살았는데 </a:t>
            </a:r>
            <a:r>
              <a:rPr lang="ko-KR" altLang="en-US" sz="1100" dirty="0" err="1"/>
              <a:t>엘지가</a:t>
            </a:r>
            <a:r>
              <a:rPr lang="ko-KR" altLang="en-US" sz="1100" dirty="0"/>
              <a:t> 책임 안지면 추후 아파트는 어떻게 매도합니까</a:t>
            </a:r>
            <a:r>
              <a:rPr lang="en-US" altLang="ko-KR" sz="1100" dirty="0"/>
              <a:t>? </a:t>
            </a:r>
            <a:r>
              <a:rPr lang="ko-KR" altLang="en-US" sz="1100" dirty="0"/>
              <a:t>하자 있는 아파트를 누가 매수할까요</a:t>
            </a:r>
            <a:r>
              <a:rPr lang="en-US" altLang="ko-KR" sz="1100" dirty="0"/>
              <a:t>?</a:t>
            </a:r>
            <a:endParaRPr lang="ko-KR" altLang="en-US" sz="1100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FB74CED-42B9-AD3C-2CB4-DD854E92B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C2BF-6C18-4DEE-89AB-858DE0670F2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0985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1939</TotalTime>
  <Words>407</Words>
  <Application>Microsoft Office PowerPoint</Application>
  <PresentationFormat>와이드스크린</PresentationFormat>
  <Paragraphs>43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엘지 전자의 무책임에 대한 중재를 요청합니다.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금송 이형단</dc:creator>
  <cp:lastModifiedBy>Maggie Lee</cp:lastModifiedBy>
  <cp:revision>135</cp:revision>
  <cp:lastPrinted>2026-05-14T07:35:59Z</cp:lastPrinted>
  <dcterms:created xsi:type="dcterms:W3CDTF">2021-05-03T06:46:01Z</dcterms:created>
  <dcterms:modified xsi:type="dcterms:W3CDTF">2026-05-14T23:55:20Z</dcterms:modified>
</cp:coreProperties>
</file>