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BA8D-CA05-48C9-9E20-26CF97274D4C}" type="datetimeFigureOut">
              <a:rPr lang="ko-KR" altLang="en-US" smtClean="0"/>
              <a:t>2026-06-16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FF3A8-F37B-42F6-AE54-38487CF76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1697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BA8D-CA05-48C9-9E20-26CF97274D4C}" type="datetimeFigureOut">
              <a:rPr lang="ko-KR" altLang="en-US" smtClean="0"/>
              <a:t>2026-06-16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FF3A8-F37B-42F6-AE54-38487CF76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6174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BA8D-CA05-48C9-9E20-26CF97274D4C}" type="datetimeFigureOut">
              <a:rPr lang="ko-KR" altLang="en-US" smtClean="0"/>
              <a:t>2026-06-16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FF3A8-F37B-42F6-AE54-38487CF76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4641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BA8D-CA05-48C9-9E20-26CF97274D4C}" type="datetimeFigureOut">
              <a:rPr lang="ko-KR" altLang="en-US" smtClean="0"/>
              <a:t>2026-06-16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FF3A8-F37B-42F6-AE54-38487CF76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0706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BA8D-CA05-48C9-9E20-26CF97274D4C}" type="datetimeFigureOut">
              <a:rPr lang="ko-KR" altLang="en-US" smtClean="0"/>
              <a:t>2026-06-16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FF3A8-F37B-42F6-AE54-38487CF76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4730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BA8D-CA05-48C9-9E20-26CF97274D4C}" type="datetimeFigureOut">
              <a:rPr lang="ko-KR" altLang="en-US" smtClean="0"/>
              <a:t>2026-06-16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FF3A8-F37B-42F6-AE54-38487CF76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8923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BA8D-CA05-48C9-9E20-26CF97274D4C}" type="datetimeFigureOut">
              <a:rPr lang="ko-KR" altLang="en-US" smtClean="0"/>
              <a:t>2026-06-16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FF3A8-F37B-42F6-AE54-38487CF76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9886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BA8D-CA05-48C9-9E20-26CF97274D4C}" type="datetimeFigureOut">
              <a:rPr lang="ko-KR" altLang="en-US" smtClean="0"/>
              <a:t>2026-06-16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FF3A8-F37B-42F6-AE54-38487CF76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232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BA8D-CA05-48C9-9E20-26CF97274D4C}" type="datetimeFigureOut">
              <a:rPr lang="ko-KR" altLang="en-US" smtClean="0"/>
              <a:t>2026-06-16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FF3A8-F37B-42F6-AE54-38487CF76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6701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BA8D-CA05-48C9-9E20-26CF97274D4C}" type="datetimeFigureOut">
              <a:rPr lang="ko-KR" altLang="en-US" smtClean="0"/>
              <a:t>2026-06-16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FF3A8-F37B-42F6-AE54-38487CF76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586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BA8D-CA05-48C9-9E20-26CF97274D4C}" type="datetimeFigureOut">
              <a:rPr lang="ko-KR" altLang="en-US" smtClean="0"/>
              <a:t>2026-06-16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FF3A8-F37B-42F6-AE54-38487CF76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1558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7BA8D-CA05-48C9-9E20-26CF97274D4C}" type="datetimeFigureOut">
              <a:rPr lang="ko-KR" altLang="en-US" smtClean="0"/>
              <a:t>2026-06-16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FF3A8-F37B-42F6-AE54-38487CF76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840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9634" y="0"/>
            <a:ext cx="3273681" cy="52959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546" y="0"/>
            <a:ext cx="3513330" cy="49845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12669" y="5602778"/>
            <a:ext cx="28344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1,</a:t>
            </a:r>
            <a:r>
              <a:rPr lang="ko-KR" altLang="en-US" dirty="0" err="1" smtClean="0"/>
              <a:t>쿠팡기사가</a:t>
            </a:r>
            <a:r>
              <a:rPr lang="ko-KR" altLang="en-US" dirty="0" smtClean="0"/>
              <a:t> 보내준 사진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758920" y="5295900"/>
            <a:ext cx="16802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2, </a:t>
            </a:r>
            <a:r>
              <a:rPr lang="ko-KR" altLang="en-US" dirty="0" err="1" smtClean="0"/>
              <a:t>우리집</a:t>
            </a:r>
            <a:r>
              <a:rPr lang="ko-KR" altLang="en-US" dirty="0" smtClean="0"/>
              <a:t> 사진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56509" y="6278988"/>
            <a:ext cx="8975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1,</a:t>
            </a:r>
            <a:r>
              <a:rPr lang="ko-KR" altLang="en-US" dirty="0" smtClean="0"/>
              <a:t>사진은 </a:t>
            </a:r>
            <a:r>
              <a:rPr lang="ko-KR" altLang="en-US" dirty="0" err="1" smtClean="0"/>
              <a:t>우리동과</a:t>
            </a:r>
            <a:r>
              <a:rPr lang="ko-KR" altLang="en-US" dirty="0" smtClean="0"/>
              <a:t> 맞은편이라 초인종이 왼쪽  </a:t>
            </a:r>
            <a:r>
              <a:rPr lang="en-US" altLang="ko-KR" dirty="0" smtClean="0"/>
              <a:t>2, </a:t>
            </a:r>
            <a:r>
              <a:rPr lang="ko-KR" altLang="en-US" dirty="0" err="1" smtClean="0"/>
              <a:t>우리집사진은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도어캠</a:t>
            </a:r>
            <a:r>
              <a:rPr lang="ko-KR" altLang="en-US" dirty="0" smtClean="0"/>
              <a:t> 초인종 오른쪽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88041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22</Words>
  <Application>Microsoft Office PowerPoint</Application>
  <PresentationFormat>와이드스크린</PresentationFormat>
  <Paragraphs>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이상일</dc:creator>
  <cp:lastModifiedBy>이상일</cp:lastModifiedBy>
  <cp:revision>1</cp:revision>
  <dcterms:created xsi:type="dcterms:W3CDTF">2026-06-16T01:55:43Z</dcterms:created>
  <dcterms:modified xsi:type="dcterms:W3CDTF">2026-06-16T01:57:49Z</dcterms:modified>
</cp:coreProperties>
</file>