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7" r:id="rId2"/>
  </p:sldMasterIdLst>
  <p:handoutMasterIdLst>
    <p:handoutMasterId r:id="rId4"/>
  </p:handoutMasterIdLst>
  <p:sldIdLst>
    <p:sldId id="256" r:id="rId3"/>
  </p:sldIdLst>
  <p:sldSz cx="6858000" cy="10287000" type="35mm"/>
  <p:notesSz cx="6858000" cy="9144000"/>
  <p:defaultTextStyle>
    <a:defPPr>
      <a:defRPr lang="ko-KR"/>
    </a:defPPr>
    <a:lvl1pPr marL="0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1pPr>
    <a:lvl2pPr marL="275509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2pPr>
    <a:lvl3pPr marL="551017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3pPr>
    <a:lvl4pPr marL="826526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4pPr>
    <a:lvl5pPr marL="1102035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5pPr>
    <a:lvl6pPr marL="1377544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6pPr>
    <a:lvl7pPr marL="1653052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7pPr>
    <a:lvl8pPr marL="1928561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8pPr>
    <a:lvl9pPr marL="2204070" algn="l" defTabSz="551017" rtl="0" eaLnBrk="1" latinLnBrk="1" hangingPunct="1">
      <a:defRPr sz="108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8" autoAdjust="0"/>
    <p:restoredTop sz="94660"/>
  </p:normalViewPr>
  <p:slideViewPr>
    <p:cSldViewPr snapToGrid="0">
      <p:cViewPr varScale="1">
        <p:scale>
          <a:sx n="78" d="100"/>
          <a:sy n="78" d="100"/>
        </p:scale>
        <p:origin x="297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17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5297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09T01:59:50.72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6 9830,'6'6'386,"7"2"-113,3 5 0,3 1 0,5-9 114,9-10 223,0-16-683,-6-4 73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09T02:00:08.312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386 611 24575,'1210'0'0,"-1191"3"0,-19 3 0,-30 7 0,-42 5 0,-127 50 0,69-26 0,97-33 0,0 1 0,0 2 0,2 1 0,-1 1 0,-43 28 0,-56 66 0,15-11 0,84-76 0,-48 25 0,-5 2 0,47-23 0,-2-2 0,0-2 0,-49 19 0,151-62 0,0-3 0,-1-3 0,109-68 0,-142 76 0,28-21 0,119-63 0,12 24 0,-185 80 0,0-1 0,1 1 0,-1 0 0,0 0 0,1 0 0,-1 0 0,0 0 0,1 1 0,-1-1 0,0 1 0,1-1 0,-1 1 0,0 0 0,0 0 0,0 0 0,0 0 0,0 0 0,0 0 0,0 1 0,0-1 0,0 1 0,0-1 0,-1 1 0,1 0 0,-1-1 0,1 1 0,-1 0 0,0 0 0,0 0 0,0 0 0,1 3 0,7 11 0,0 1 0,11 34 0,-14-33 0,14 44 0,-2 0 0,9 70 0,-24-119 0,0 0 0,-2 1 0,1-1 0,-2 0 0,0 1 0,-2 18 0,1-26 0,0-1 0,-1 0 0,0 0 0,0 1 0,0-1 0,-1 0 0,0-1 0,0 1 0,0 0 0,0-1 0,-1 0 0,1 0 0,-1 0 0,0 0 0,0 0 0,-1-1 0,1 0 0,-6 3 0,-1 1 0,3-2 0,1 0 0,-1 0 0,0-1 0,-1 0 0,-14 5 0,21-9 0,0 0 0,0 1 0,1-1 0,-1 0 0,0 0 0,0 0 0,0 0 0,0 0 0,1-1 0,-1 1 0,0 0 0,0-1 0,1 1 0,-1-1 0,0 0 0,1 0 0,-1 0 0,1 0 0,-1 0 0,1 0 0,-1 0 0,1 0 0,0 0 0,-1-1 0,1 1 0,0 0 0,0-1 0,0 1 0,0-1 0,0 1 0,0-1 0,1 0 0,-1 1 0,0-1 0,0-2 0,-6-24 0,1-1 0,2 1 0,0-1 0,2 0 0,2 0 0,3-44 0,-1 15 0,-1-17 0,13-95 0,-10 145 0,2-1 0,0 1 0,2 0 0,0 1 0,2 0 0,0 0 0,21-32 0,67-76 0,-66 92 0,-2-1 0,29-52 0,49-111 0,-108 202 0,1 1 0,0-1 0,0 1 0,0-1 0,0 1 0,0 0 0,0-1 0,0 1 0,0 0 0,1 0 0,-1 0 0,0 0 0,1 0 0,1-1 0,-2 2 0,-1 0 0,1 0 0,-1 0 0,1 0 0,-1 0 0,0 0 0,1 1 0,-1-1 0,1 0 0,-1 0 0,0 1 0,1-1 0,-1 0 0,0 1 0,1-1 0,-1 0 0,0 1 0,1-1 0,-1 0 0,0 1 0,0-1 0,1 1 0,-1-1 0,0 0 0,0 1 0,0-1 0,0 1 0,0-1 0,0 1 0,0-1 0,0 1 0,0 0 0,3 56 0,-3-46 0,-4 1077 0,-1-992 0,-18 110 0,17-164 0,-30 132 0,35-162 0,-2 0 0,1-1 0,-2 1 0,1-1 0,-2 0 0,-10 20 0,15-31 0,0 1 0,0-1 0,0 1 0,0-1 0,-1 1 0,1-1 0,0 0 0,0 1 0,-1-1 0,1 0 0,0 1 0,-1-1 0,1 0 0,0 1 0,-1-1 0,1 0 0,0 0 0,-1 1 0,1-1 0,-1 0 0,1 0 0,0 0 0,-1 0 0,1 1 0,-1-1 0,1 0 0,-1 0 0,1 0 0,-1 0 0,1 0 0,0 0 0,-1 0 0,1 0 0,-1 0 0,1 0 0,-1-1 0,1 1 0,0 0 0,-1 0 0,1 0 0,-1 0 0,1-1 0,0 1 0,-1 0 0,1 0 0,-1-1 0,1 1 0,0 0 0,-1-1 0,1 1 0,0 0 0,0-1 0,-1 1 0,1-1 0,0 1 0,0 0 0,0-1 0,-1 1 0,1-1 0,0 1 0,0-1 0,0 1 0,0 0 0,0-1 0,0 1 0,0-1 0,-8-37 0,0-72 0,6-128 0,4 137 0,-1 5 0,5 0 0,3 0 0,5 1 0,4 0 0,32-95 0,-5 6 0,-6 19 0,-31 128 0,-1-1 0,-1-1 0,-3 1 0,-1-1 0,-3-41 0,3-62 0,-2 141 0,0-1 0,0 1 0,0 0 0,0 0 0,0-1 0,0 1 0,0 0 0,0 0 0,0 0 0,1-1 0,-1 1 0,0 0 0,1 0 0,-1 0 0,1 0 0,0-1 0,-1 1 0,1 0 0,0 0 0,-1 0 0,1 0 0,0 1 0,0-1 0,1-1 0,0 3 0,-1-1 0,0 1 0,0 0 0,0 0 0,0 1 0,-1-1 0,1 0 0,0 0 0,0 0 0,-1 0 0,1 1 0,0-1 0,-1 0 0,0 1 0,1-1 0,-1 0 0,0 1 0,1-1 0,-1 0 0,0 1 0,0-1 0,0 2 0,5 56 0,-1 74 0,-4-78 0,13 104 0,1-39 0,-5 0 0,-9 171 0,-3-120 0,3 424 0,1-586 0,-2 1 0,1-1 0,-1 1 0,-1 0 0,0-1 0,0 0 0,-1 1 0,0-1 0,0 0 0,-1 0 0,-10 16 0,8-17 0,-1 0 0,0 0 0,-1 0 0,0-1 0,0 0 0,-1-1 0,1 1 0,-2-2 0,1 1 0,-17 6 0,-20 7 0,-1-2 0,-98 21 0,-104 3 0,167-30 0,-584 57 0,644-66 0,-1-1 0,0-1 0,-26-3 0,43 2 0,0 0 0,0 0 0,0-1 0,0 1 0,1-1 0,-1-1 0,1 1 0,-1-1 0,1 0 0,0 0 0,0-1 0,0 1 0,1-1 0,-1 0 0,1 0 0,-7-10 0,2 0 0,1-2 0,0 1 0,1-1 0,1 0 0,0-1 0,1 1 0,1-1 0,-4-32 0,4 11 0,2 1 0,2-1 0,4-39 0,-4 72 0,1 1 0,0-1 0,0 0 0,0 1 0,1-1 0,-1 1 0,1-1 0,0 1 0,0 0 0,1 0 0,-1 0 0,1 0 0,0 0 0,0 1 0,0-1 0,1 1 0,-1 0 0,1 0 0,0 0 0,0 0 0,0 1 0,0 0 0,0-1 0,0 1 0,1 1 0,-1-1 0,6-1 0,12-2 0,1 1 0,-1 1 0,1 1 0,33 1 0,-36 0 0,352 3 0,-157 1 0,-164 0 0,-1 3 0,-1 3 0,1 1 0,-1 3 0,53 21 0,26 5 0,-58-19 0,126 17 0,-169-35 0,0 0 0,1-2 0,-1-1 0,0-1 0,1-1 0,-1-2 0,48-14 0,109-52 0,-176 68 0,0 0 0,0-1 0,0 0 0,-1 0 0,0-1 0,0 0 0,0 0 0,0-1 0,-1 0 0,0 0 0,0 0 0,0-1 0,-1 0 0,0 0 0,-1 0 0,1 0 0,-1-1 0,-1 0 0,1 0 0,-1 0 0,-1 0 0,0-1 0,3-14 0,-1-13 0,-1 0 0,-2 0 0,-1 0 0,-7-46 0,6 71 0,-1 1 0,-1 0 0,0 0 0,0 0 0,-1 0 0,0 0 0,-1 1 0,0 0 0,0 0 0,-1 0 0,0 1 0,-1-1 0,0 2 0,0-1 0,0 1 0,-1 0 0,-16-11 0,-5-1 0,-1 1 0,-1 1 0,0 2 0,-35-12 0,37 17 0,-2 1 0,0 1 0,0 2 0,0 1 0,-40-1 0,-161 9 0,103 1 0,14-5 0,51-1 0,-1 2 0,-76 12 0,137-12 0,0 0 0,0 1 0,0 0 0,0 0 0,0 0 0,0 1 0,0 0 0,1-1 0,-1 1 0,0 0 0,1 1 0,-1-1 0,1 0 0,0 1 0,-4 4 0,2 0 0,1 1 0,0 0 0,0-1 0,1 2 0,-1-1 0,-1 10 0,5-18 0,-11 28 0,-2 0 0,-22 37 0,-3 6 0,23-44 0,0-1 0,-2-1 0,-23 28 0,8-12 0,14-13-273,0 0 0,2 2 0,1 0 0,-14 43 0,20-46-6553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92BEB3-E041-9A28-C1F7-44AC71D48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83544"/>
            <a:ext cx="5143500" cy="3581400"/>
          </a:xfrm>
        </p:spPr>
        <p:txBody>
          <a:bodyPr anchor="b"/>
          <a:lstStyle>
            <a:lvl1pPr algn="ctr">
              <a:defRPr sz="1424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FB7CF41-F834-B8B8-F5AF-F6166AD17F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403058"/>
            <a:ext cx="5143500" cy="2483643"/>
          </a:xfrm>
        </p:spPr>
        <p:txBody>
          <a:bodyPr/>
          <a:lstStyle>
            <a:lvl1pPr marL="0" indent="0" algn="ctr">
              <a:buNone/>
              <a:defRPr sz="570"/>
            </a:lvl1pPr>
            <a:lvl2pPr marL="108502" indent="0" algn="ctr">
              <a:buNone/>
              <a:defRPr sz="475"/>
            </a:lvl2pPr>
            <a:lvl3pPr marL="217004" indent="0" algn="ctr">
              <a:buNone/>
              <a:defRPr sz="427"/>
            </a:lvl3pPr>
            <a:lvl4pPr marL="325506" indent="0" algn="ctr">
              <a:buNone/>
              <a:defRPr sz="380"/>
            </a:lvl4pPr>
            <a:lvl5pPr marL="434009" indent="0" algn="ctr">
              <a:buNone/>
              <a:defRPr sz="380"/>
            </a:lvl5pPr>
            <a:lvl6pPr marL="542511" indent="0" algn="ctr">
              <a:buNone/>
              <a:defRPr sz="380"/>
            </a:lvl6pPr>
            <a:lvl7pPr marL="651013" indent="0" algn="ctr">
              <a:buNone/>
              <a:defRPr sz="380"/>
            </a:lvl7pPr>
            <a:lvl8pPr marL="759515" indent="0" algn="ctr">
              <a:buNone/>
              <a:defRPr sz="380"/>
            </a:lvl8pPr>
            <a:lvl9pPr marL="868017" indent="0" algn="ctr">
              <a:buNone/>
              <a:defRPr sz="38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799A9A7-C84C-ABB1-EC05-5FE12B464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645E63D-C1C5-B55D-C77F-ECBB2F136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B3090DB-A7D9-65AD-6123-0FADCEC9F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4342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1FE9B1-F79D-2D3D-A4E6-62DD15114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694AF2-F5D2-7F15-3FF9-0AC72A66E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053D0CF-3A77-CD37-476D-E736B64CD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886D1DD-6E4D-7764-DDAB-A33224519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0DCC42-1BDA-6B52-0A6E-4764B706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23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25B67F-C842-5CDC-53AC-ECA270AB8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2564608"/>
            <a:ext cx="5915025" cy="4279105"/>
          </a:xfrm>
        </p:spPr>
        <p:txBody>
          <a:bodyPr anchor="b"/>
          <a:lstStyle>
            <a:lvl1pPr>
              <a:defRPr sz="1424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AC672B3-7879-30E6-D8A4-A909456B3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6884197"/>
            <a:ext cx="5915025" cy="2250280"/>
          </a:xfrm>
        </p:spPr>
        <p:txBody>
          <a:bodyPr/>
          <a:lstStyle>
            <a:lvl1pPr marL="0" indent="0">
              <a:buNone/>
              <a:defRPr sz="570">
                <a:solidFill>
                  <a:schemeClr val="tx1">
                    <a:tint val="75000"/>
                  </a:schemeClr>
                </a:solidFill>
              </a:defRPr>
            </a:lvl1pPr>
            <a:lvl2pPr marL="108502" indent="0">
              <a:buNone/>
              <a:defRPr sz="475">
                <a:solidFill>
                  <a:schemeClr val="tx1">
                    <a:tint val="75000"/>
                  </a:schemeClr>
                </a:solidFill>
              </a:defRPr>
            </a:lvl2pPr>
            <a:lvl3pPr marL="217004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3pPr>
            <a:lvl4pPr marL="325506" indent="0">
              <a:buNone/>
              <a:defRPr sz="380">
                <a:solidFill>
                  <a:schemeClr val="tx1">
                    <a:tint val="75000"/>
                  </a:schemeClr>
                </a:solidFill>
              </a:defRPr>
            </a:lvl4pPr>
            <a:lvl5pPr marL="434009" indent="0">
              <a:buNone/>
              <a:defRPr sz="380">
                <a:solidFill>
                  <a:schemeClr val="tx1">
                    <a:tint val="75000"/>
                  </a:schemeClr>
                </a:solidFill>
              </a:defRPr>
            </a:lvl5pPr>
            <a:lvl6pPr marL="542511" indent="0">
              <a:buNone/>
              <a:defRPr sz="380">
                <a:solidFill>
                  <a:schemeClr val="tx1">
                    <a:tint val="75000"/>
                  </a:schemeClr>
                </a:solidFill>
              </a:defRPr>
            </a:lvl6pPr>
            <a:lvl7pPr marL="651013" indent="0">
              <a:buNone/>
              <a:defRPr sz="380">
                <a:solidFill>
                  <a:schemeClr val="tx1">
                    <a:tint val="75000"/>
                  </a:schemeClr>
                </a:solidFill>
              </a:defRPr>
            </a:lvl7pPr>
            <a:lvl8pPr marL="759515" indent="0">
              <a:buNone/>
              <a:defRPr sz="380">
                <a:solidFill>
                  <a:schemeClr val="tx1">
                    <a:tint val="75000"/>
                  </a:schemeClr>
                </a:solidFill>
              </a:defRPr>
            </a:lvl8pPr>
            <a:lvl9pPr marL="868017" indent="0">
              <a:buNone/>
              <a:defRPr sz="3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BF4DC79-FD8C-E9F1-5B19-D25E75021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BA045E-CF63-BCBD-08CC-255A5BF27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71E57A0-1366-9E49-4698-64DEB412A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179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8E3E18-1498-8CAA-B356-BD91FD7C9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1EE97A3-D159-12CB-21C3-195D4A135C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738438"/>
            <a:ext cx="291465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3D42DDD-F155-56E7-151B-52D9B9D09B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738438"/>
            <a:ext cx="291465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CB19BD3-3AAB-83DC-05A7-71CEF7389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BF30CC8-5579-B1C1-14B1-55EEC7A81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74C4CE7-F727-BEC0-B116-725112B36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8841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EA1F6F-3495-E14C-7D6E-F99B7D6D4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547688"/>
            <a:ext cx="5915025" cy="198834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A356B14-5FFC-C148-6F58-A0F4858BEE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2" y="2521744"/>
            <a:ext cx="2901255" cy="1235868"/>
          </a:xfrm>
        </p:spPr>
        <p:txBody>
          <a:bodyPr anchor="b"/>
          <a:lstStyle>
            <a:lvl1pPr marL="0" indent="0">
              <a:buNone/>
              <a:defRPr sz="570" b="1"/>
            </a:lvl1pPr>
            <a:lvl2pPr marL="108502" indent="0">
              <a:buNone/>
              <a:defRPr sz="475" b="1"/>
            </a:lvl2pPr>
            <a:lvl3pPr marL="217004" indent="0">
              <a:buNone/>
              <a:defRPr sz="427" b="1"/>
            </a:lvl3pPr>
            <a:lvl4pPr marL="325506" indent="0">
              <a:buNone/>
              <a:defRPr sz="380" b="1"/>
            </a:lvl4pPr>
            <a:lvl5pPr marL="434009" indent="0">
              <a:buNone/>
              <a:defRPr sz="380" b="1"/>
            </a:lvl5pPr>
            <a:lvl6pPr marL="542511" indent="0">
              <a:buNone/>
              <a:defRPr sz="380" b="1"/>
            </a:lvl6pPr>
            <a:lvl7pPr marL="651013" indent="0">
              <a:buNone/>
              <a:defRPr sz="380" b="1"/>
            </a:lvl7pPr>
            <a:lvl8pPr marL="759515" indent="0">
              <a:buNone/>
              <a:defRPr sz="380" b="1"/>
            </a:lvl8pPr>
            <a:lvl9pPr marL="868017" indent="0">
              <a:buNone/>
              <a:defRPr sz="38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01375D-88E8-493A-2D28-2B51C7B2CE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2" y="3757614"/>
            <a:ext cx="2901255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EE82CFE-C5B0-94A2-A08F-D4376BD41A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4" y="2521744"/>
            <a:ext cx="2915543" cy="1235868"/>
          </a:xfrm>
        </p:spPr>
        <p:txBody>
          <a:bodyPr anchor="b"/>
          <a:lstStyle>
            <a:lvl1pPr marL="0" indent="0">
              <a:buNone/>
              <a:defRPr sz="570" b="1"/>
            </a:lvl1pPr>
            <a:lvl2pPr marL="108502" indent="0">
              <a:buNone/>
              <a:defRPr sz="475" b="1"/>
            </a:lvl2pPr>
            <a:lvl3pPr marL="217004" indent="0">
              <a:buNone/>
              <a:defRPr sz="427" b="1"/>
            </a:lvl3pPr>
            <a:lvl4pPr marL="325506" indent="0">
              <a:buNone/>
              <a:defRPr sz="380" b="1"/>
            </a:lvl4pPr>
            <a:lvl5pPr marL="434009" indent="0">
              <a:buNone/>
              <a:defRPr sz="380" b="1"/>
            </a:lvl5pPr>
            <a:lvl6pPr marL="542511" indent="0">
              <a:buNone/>
              <a:defRPr sz="380" b="1"/>
            </a:lvl6pPr>
            <a:lvl7pPr marL="651013" indent="0">
              <a:buNone/>
              <a:defRPr sz="380" b="1"/>
            </a:lvl7pPr>
            <a:lvl8pPr marL="759515" indent="0">
              <a:buNone/>
              <a:defRPr sz="380" b="1"/>
            </a:lvl8pPr>
            <a:lvl9pPr marL="868017" indent="0">
              <a:buNone/>
              <a:defRPr sz="38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D47A7DE-D383-6A44-1E54-BB904D0D0A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4" y="3757614"/>
            <a:ext cx="2915543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AA08AEE-8A15-E91F-253A-E04099372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F221FC8-A360-DBFC-73E9-2C134A0CD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F0364DD-9680-6EC5-1E37-4BE615060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9164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6ADC21-7A7D-FCF1-E8C8-FA7E5E8CB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14E4C76-D0DB-DE0C-50FE-56D10B0E7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7399405-DB3C-2BBA-BBEB-9D0A70030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880ED16-BAD1-C01F-F8FA-859B2029B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216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AD4051C-7F19-CD8A-634E-E6E4E78CA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266927B-B669-F47E-05F9-95689E0B2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9C95E5-A437-749C-C5B2-F7DFBC34E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108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C91CE5-29DB-AB35-2D63-D06402495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85800"/>
            <a:ext cx="2211883" cy="2400300"/>
          </a:xfrm>
        </p:spPr>
        <p:txBody>
          <a:bodyPr anchor="b"/>
          <a:lstStyle>
            <a:lvl1pPr>
              <a:defRPr sz="75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502293-10CC-1797-B48E-82B76E07E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4" y="1481138"/>
            <a:ext cx="3471863" cy="7310437"/>
          </a:xfrm>
        </p:spPr>
        <p:txBody>
          <a:bodyPr/>
          <a:lstStyle>
            <a:lvl1pPr>
              <a:defRPr sz="759"/>
            </a:lvl1pPr>
            <a:lvl2pPr>
              <a:defRPr sz="664"/>
            </a:lvl2pPr>
            <a:lvl3pPr>
              <a:defRPr sz="570"/>
            </a:lvl3pPr>
            <a:lvl4pPr>
              <a:defRPr sz="475"/>
            </a:lvl4pPr>
            <a:lvl5pPr>
              <a:defRPr sz="475"/>
            </a:lvl5pPr>
            <a:lvl6pPr>
              <a:defRPr sz="475"/>
            </a:lvl6pPr>
            <a:lvl7pPr>
              <a:defRPr sz="475"/>
            </a:lvl7pPr>
            <a:lvl8pPr>
              <a:defRPr sz="475"/>
            </a:lvl8pPr>
            <a:lvl9pPr>
              <a:defRPr sz="47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F7674BB-F725-F4EA-5C09-FC8D4AA46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086100"/>
            <a:ext cx="2211883" cy="5717382"/>
          </a:xfrm>
        </p:spPr>
        <p:txBody>
          <a:bodyPr/>
          <a:lstStyle>
            <a:lvl1pPr marL="0" indent="0">
              <a:buNone/>
              <a:defRPr sz="380"/>
            </a:lvl1pPr>
            <a:lvl2pPr marL="108502" indent="0">
              <a:buNone/>
              <a:defRPr sz="332"/>
            </a:lvl2pPr>
            <a:lvl3pPr marL="217004" indent="0">
              <a:buNone/>
              <a:defRPr sz="285"/>
            </a:lvl3pPr>
            <a:lvl4pPr marL="325506" indent="0">
              <a:buNone/>
              <a:defRPr sz="238"/>
            </a:lvl4pPr>
            <a:lvl5pPr marL="434009" indent="0">
              <a:buNone/>
              <a:defRPr sz="238"/>
            </a:lvl5pPr>
            <a:lvl6pPr marL="542511" indent="0">
              <a:buNone/>
              <a:defRPr sz="238"/>
            </a:lvl6pPr>
            <a:lvl7pPr marL="651013" indent="0">
              <a:buNone/>
              <a:defRPr sz="238"/>
            </a:lvl7pPr>
            <a:lvl8pPr marL="759515" indent="0">
              <a:buNone/>
              <a:defRPr sz="238"/>
            </a:lvl8pPr>
            <a:lvl9pPr marL="868017" indent="0">
              <a:buNone/>
              <a:defRPr sz="238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558296B-17A9-EBF3-07E7-23DD4FA8E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23E690-9FD8-4396-BA6A-5B5297093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6CEF502-A624-BE53-D68C-F20973093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7939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8EBCAB-0B2D-325B-E4CA-B4B4C742A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85800"/>
            <a:ext cx="2211883" cy="2400300"/>
          </a:xfrm>
        </p:spPr>
        <p:txBody>
          <a:bodyPr anchor="b"/>
          <a:lstStyle>
            <a:lvl1pPr>
              <a:defRPr sz="75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5CB86D8-A743-A483-1ACF-60F565EDDA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4" y="1481138"/>
            <a:ext cx="3471863" cy="7310437"/>
          </a:xfrm>
        </p:spPr>
        <p:txBody>
          <a:bodyPr/>
          <a:lstStyle>
            <a:lvl1pPr marL="0" indent="0">
              <a:buNone/>
              <a:defRPr sz="759"/>
            </a:lvl1pPr>
            <a:lvl2pPr marL="108502" indent="0">
              <a:buNone/>
              <a:defRPr sz="664"/>
            </a:lvl2pPr>
            <a:lvl3pPr marL="217004" indent="0">
              <a:buNone/>
              <a:defRPr sz="570"/>
            </a:lvl3pPr>
            <a:lvl4pPr marL="325506" indent="0">
              <a:buNone/>
              <a:defRPr sz="475"/>
            </a:lvl4pPr>
            <a:lvl5pPr marL="434009" indent="0">
              <a:buNone/>
              <a:defRPr sz="475"/>
            </a:lvl5pPr>
            <a:lvl6pPr marL="542511" indent="0">
              <a:buNone/>
              <a:defRPr sz="475"/>
            </a:lvl6pPr>
            <a:lvl7pPr marL="651013" indent="0">
              <a:buNone/>
              <a:defRPr sz="475"/>
            </a:lvl7pPr>
            <a:lvl8pPr marL="759515" indent="0">
              <a:buNone/>
              <a:defRPr sz="475"/>
            </a:lvl8pPr>
            <a:lvl9pPr marL="868017" indent="0">
              <a:buNone/>
              <a:defRPr sz="475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E56E46F-B78F-0006-0D63-1B4FE4045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086100"/>
            <a:ext cx="2211883" cy="5717382"/>
          </a:xfrm>
        </p:spPr>
        <p:txBody>
          <a:bodyPr/>
          <a:lstStyle>
            <a:lvl1pPr marL="0" indent="0">
              <a:buNone/>
              <a:defRPr sz="380"/>
            </a:lvl1pPr>
            <a:lvl2pPr marL="108502" indent="0">
              <a:buNone/>
              <a:defRPr sz="332"/>
            </a:lvl2pPr>
            <a:lvl3pPr marL="217004" indent="0">
              <a:buNone/>
              <a:defRPr sz="285"/>
            </a:lvl3pPr>
            <a:lvl4pPr marL="325506" indent="0">
              <a:buNone/>
              <a:defRPr sz="238"/>
            </a:lvl4pPr>
            <a:lvl5pPr marL="434009" indent="0">
              <a:buNone/>
              <a:defRPr sz="238"/>
            </a:lvl5pPr>
            <a:lvl6pPr marL="542511" indent="0">
              <a:buNone/>
              <a:defRPr sz="238"/>
            </a:lvl6pPr>
            <a:lvl7pPr marL="651013" indent="0">
              <a:buNone/>
              <a:defRPr sz="238"/>
            </a:lvl7pPr>
            <a:lvl8pPr marL="759515" indent="0">
              <a:buNone/>
              <a:defRPr sz="238"/>
            </a:lvl8pPr>
            <a:lvl9pPr marL="868017" indent="0">
              <a:buNone/>
              <a:defRPr sz="238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14A8E74-49AD-E683-CBD5-CF1EBFF30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7FAAF0C-6D04-A908-8ADF-D5141C6DD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D259CF7-9B70-7DEF-0680-23AB4CDF4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012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C44147-AAA6-945C-8FB8-6411B7239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AD9324F-62DE-E06E-489E-2633EE5EC3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DDD21E-97CB-E2CF-99AB-EDF4A3E8D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76DBA0-B4CC-F58C-4F1D-CF88992C8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240CBFF-F488-4663-9638-3CECFEDC2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5838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2E1C12-25C2-B979-AA57-09D8EC1C5C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547687"/>
            <a:ext cx="1478756" cy="871775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445B57-59BE-9013-6020-77CE79C55C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547687"/>
            <a:ext cx="4350544" cy="871775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34C244-7F1B-F81F-83FE-DB2A0F668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1F34DB5-AE7E-9576-5227-8F4DB114A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9B3711-A8C4-1640-2C6B-EB6374139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79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D81742-3ACF-D50D-AADD-BDD4D0D28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BF7B77B-EBBE-FDC6-02F7-2E1CC9C93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7852967-30B8-F3C4-BBE3-9CC301194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C7EC07F-AD97-5DC0-CD4E-4F7AB40EC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0999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83545"/>
            <a:ext cx="5829300" cy="35814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403057"/>
            <a:ext cx="5143500" cy="248364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1701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81807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564609"/>
            <a:ext cx="5915025" cy="4279106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884197"/>
            <a:ext cx="5915025" cy="2250281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3442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738438"/>
            <a:ext cx="291465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738438"/>
            <a:ext cx="291465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70841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47690"/>
            <a:ext cx="5915025" cy="198834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521745"/>
            <a:ext cx="2901255" cy="123586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757613"/>
            <a:ext cx="2901255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521745"/>
            <a:ext cx="2915543" cy="123586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757613"/>
            <a:ext cx="2915543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9644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13873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25276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85800"/>
            <a:ext cx="2211884" cy="24003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81140"/>
            <a:ext cx="3471863" cy="7310438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086100"/>
            <a:ext cx="2211884" cy="5717382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70556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85800"/>
            <a:ext cx="2211884" cy="24003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81140"/>
            <a:ext cx="3471863" cy="7310438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086100"/>
            <a:ext cx="2211884" cy="5717382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81479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505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47688"/>
            <a:ext cx="1478756" cy="871775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47688"/>
            <a:ext cx="4350544" cy="871775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5E06-22DF-42C4-A9E7-6ED40FA55595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751B-81B5-471B-8FED-193033FCDC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8372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ECD3DFF-C1FE-9A17-5BB0-35E037F98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47688"/>
            <a:ext cx="5915025" cy="1988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A0A5766-4A31-2A56-1AF7-F24C2BC66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738438"/>
            <a:ext cx="5915025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4852A6E-24F3-C63F-7470-CE8C697D77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534528"/>
            <a:ext cx="1543050" cy="5476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CD3DBD-231C-D8D4-1D9E-69D0C0AA11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534528"/>
            <a:ext cx="2314575" cy="5476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A74659-21B3-68AE-20D5-84953D4625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534528"/>
            <a:ext cx="1543050" cy="5476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366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217004" rtl="0" eaLnBrk="1" latinLnBrk="1" hangingPunct="1">
        <a:lnSpc>
          <a:spcPct val="90000"/>
        </a:lnSpc>
        <a:spcBef>
          <a:spcPct val="0"/>
        </a:spcBef>
        <a:buNone/>
        <a:defRPr sz="10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4251" indent="-54251" algn="l" defTabSz="217004" rtl="0" eaLnBrk="1" latinLnBrk="1" hangingPunct="1">
        <a:lnSpc>
          <a:spcPct val="90000"/>
        </a:lnSpc>
        <a:spcBef>
          <a:spcPts val="238"/>
        </a:spcBef>
        <a:buFont typeface="Arial" panose="020B0604020202020204" pitchFamily="34" charset="0"/>
        <a:buChar char="•"/>
        <a:defRPr sz="664" kern="1200">
          <a:solidFill>
            <a:schemeClr val="tx1"/>
          </a:solidFill>
          <a:latin typeface="+mn-lt"/>
          <a:ea typeface="+mn-ea"/>
          <a:cs typeface="+mn-cs"/>
        </a:defRPr>
      </a:lvl1pPr>
      <a:lvl2pPr marL="162753" indent="-54251" algn="l" defTabSz="217004" rtl="0" eaLnBrk="1" latinLnBrk="1" hangingPunct="1">
        <a:lnSpc>
          <a:spcPct val="90000"/>
        </a:lnSpc>
        <a:spcBef>
          <a:spcPts val="119"/>
        </a:spcBef>
        <a:buFont typeface="Arial" panose="020B0604020202020204" pitchFamily="34" charset="0"/>
        <a:buChar char="•"/>
        <a:defRPr sz="570" kern="1200">
          <a:solidFill>
            <a:schemeClr val="tx1"/>
          </a:solidFill>
          <a:latin typeface="+mn-lt"/>
          <a:ea typeface="+mn-ea"/>
          <a:cs typeface="+mn-cs"/>
        </a:defRPr>
      </a:lvl2pPr>
      <a:lvl3pPr marL="271256" indent="-54251" algn="l" defTabSz="217004" rtl="0" eaLnBrk="1" latinLnBrk="1" hangingPunct="1">
        <a:lnSpc>
          <a:spcPct val="90000"/>
        </a:lnSpc>
        <a:spcBef>
          <a:spcPts val="119"/>
        </a:spcBef>
        <a:buFont typeface="Arial" panose="020B0604020202020204" pitchFamily="34" charset="0"/>
        <a:buChar char="•"/>
        <a:defRPr sz="475" kern="1200">
          <a:solidFill>
            <a:schemeClr val="tx1"/>
          </a:solidFill>
          <a:latin typeface="+mn-lt"/>
          <a:ea typeface="+mn-ea"/>
          <a:cs typeface="+mn-cs"/>
        </a:defRPr>
      </a:lvl3pPr>
      <a:lvl4pPr marL="379758" indent="-54251" algn="l" defTabSz="217004" rtl="0" eaLnBrk="1" latinLnBrk="1" hangingPunct="1">
        <a:lnSpc>
          <a:spcPct val="90000"/>
        </a:lnSpc>
        <a:spcBef>
          <a:spcPts val="119"/>
        </a:spcBef>
        <a:buFont typeface="Arial" panose="020B0604020202020204" pitchFamily="34" charset="0"/>
        <a:buChar char="•"/>
        <a:defRPr sz="427" kern="1200">
          <a:solidFill>
            <a:schemeClr val="tx1"/>
          </a:solidFill>
          <a:latin typeface="+mn-lt"/>
          <a:ea typeface="+mn-ea"/>
          <a:cs typeface="+mn-cs"/>
        </a:defRPr>
      </a:lvl4pPr>
      <a:lvl5pPr marL="488260" indent="-54251" algn="l" defTabSz="217004" rtl="0" eaLnBrk="1" latinLnBrk="1" hangingPunct="1">
        <a:lnSpc>
          <a:spcPct val="90000"/>
        </a:lnSpc>
        <a:spcBef>
          <a:spcPts val="119"/>
        </a:spcBef>
        <a:buFont typeface="Arial" panose="020B0604020202020204" pitchFamily="34" charset="0"/>
        <a:buChar char="•"/>
        <a:defRPr sz="427" kern="1200">
          <a:solidFill>
            <a:schemeClr val="tx1"/>
          </a:solidFill>
          <a:latin typeface="+mn-lt"/>
          <a:ea typeface="+mn-ea"/>
          <a:cs typeface="+mn-cs"/>
        </a:defRPr>
      </a:lvl5pPr>
      <a:lvl6pPr marL="596762" indent="-54251" algn="l" defTabSz="217004" rtl="0" eaLnBrk="1" latinLnBrk="1" hangingPunct="1">
        <a:lnSpc>
          <a:spcPct val="90000"/>
        </a:lnSpc>
        <a:spcBef>
          <a:spcPts val="119"/>
        </a:spcBef>
        <a:buFont typeface="Arial" panose="020B0604020202020204" pitchFamily="34" charset="0"/>
        <a:buChar char="•"/>
        <a:defRPr sz="427" kern="1200">
          <a:solidFill>
            <a:schemeClr val="tx1"/>
          </a:solidFill>
          <a:latin typeface="+mn-lt"/>
          <a:ea typeface="+mn-ea"/>
          <a:cs typeface="+mn-cs"/>
        </a:defRPr>
      </a:lvl6pPr>
      <a:lvl7pPr marL="705264" indent="-54251" algn="l" defTabSz="217004" rtl="0" eaLnBrk="1" latinLnBrk="1" hangingPunct="1">
        <a:lnSpc>
          <a:spcPct val="90000"/>
        </a:lnSpc>
        <a:spcBef>
          <a:spcPts val="119"/>
        </a:spcBef>
        <a:buFont typeface="Arial" panose="020B0604020202020204" pitchFamily="34" charset="0"/>
        <a:buChar char="•"/>
        <a:defRPr sz="427" kern="1200">
          <a:solidFill>
            <a:schemeClr val="tx1"/>
          </a:solidFill>
          <a:latin typeface="+mn-lt"/>
          <a:ea typeface="+mn-ea"/>
          <a:cs typeface="+mn-cs"/>
        </a:defRPr>
      </a:lvl7pPr>
      <a:lvl8pPr marL="813766" indent="-54251" algn="l" defTabSz="217004" rtl="0" eaLnBrk="1" latinLnBrk="1" hangingPunct="1">
        <a:lnSpc>
          <a:spcPct val="90000"/>
        </a:lnSpc>
        <a:spcBef>
          <a:spcPts val="119"/>
        </a:spcBef>
        <a:buFont typeface="Arial" panose="020B0604020202020204" pitchFamily="34" charset="0"/>
        <a:buChar char="•"/>
        <a:defRPr sz="427" kern="1200">
          <a:solidFill>
            <a:schemeClr val="tx1"/>
          </a:solidFill>
          <a:latin typeface="+mn-lt"/>
          <a:ea typeface="+mn-ea"/>
          <a:cs typeface="+mn-cs"/>
        </a:defRPr>
      </a:lvl8pPr>
      <a:lvl9pPr marL="922268" indent="-54251" algn="l" defTabSz="217004" rtl="0" eaLnBrk="1" latinLnBrk="1" hangingPunct="1">
        <a:lnSpc>
          <a:spcPct val="90000"/>
        </a:lnSpc>
        <a:spcBef>
          <a:spcPts val="119"/>
        </a:spcBef>
        <a:buFont typeface="Arial" panose="020B0604020202020204" pitchFamily="34" charset="0"/>
        <a:buChar char="•"/>
        <a:defRPr sz="42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1pPr>
      <a:lvl2pPr marL="108502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2pPr>
      <a:lvl3pPr marL="217004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3pPr>
      <a:lvl4pPr marL="325506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4pPr>
      <a:lvl5pPr marL="434009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5pPr>
      <a:lvl6pPr marL="542511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6pPr>
      <a:lvl7pPr marL="651013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7pPr>
      <a:lvl8pPr marL="759515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8pPr>
      <a:lvl9pPr marL="868017" algn="l" defTabSz="217004" rtl="0" eaLnBrk="1" latinLnBrk="1" hangingPunct="1">
        <a:defRPr sz="42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47690"/>
            <a:ext cx="5915025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738438"/>
            <a:ext cx="5915025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534527"/>
            <a:ext cx="154305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7D248-1E36-4B06-9E1B-F51EFE824DCD}" type="datetimeFigureOut">
              <a:rPr lang="ko-KR" altLang="en-US" smtClean="0"/>
              <a:t>2026-06-09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534527"/>
            <a:ext cx="2314575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534527"/>
            <a:ext cx="154305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BA3A1-061F-4945-9798-86239444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853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customXml" Target="../ink/ink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1597FCA-60CF-762D-5546-29BA1214E5C1}"/>
              </a:ext>
            </a:extLst>
          </p:cNvPr>
          <p:cNvSpPr txBox="1"/>
          <p:nvPr/>
        </p:nvSpPr>
        <p:spPr>
          <a:xfrm>
            <a:off x="2453698" y="522005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내용 증명서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26CC50B-B2B7-1882-5C06-1E86BFE64C0E}"/>
              </a:ext>
            </a:extLst>
          </p:cNvPr>
          <p:cNvCxnSpPr/>
          <p:nvPr/>
        </p:nvCxnSpPr>
        <p:spPr>
          <a:xfrm>
            <a:off x="2399914" y="912001"/>
            <a:ext cx="161364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8ABA737C-9797-339A-A237-374C41A84AA8}"/>
              </a:ext>
            </a:extLst>
          </p:cNvPr>
          <p:cNvSpPr txBox="1"/>
          <p:nvPr/>
        </p:nvSpPr>
        <p:spPr>
          <a:xfrm>
            <a:off x="903655" y="1329386"/>
            <a:ext cx="5291833" cy="1892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dirty="0"/>
              <a:t>■ 수신자 </a:t>
            </a:r>
            <a:r>
              <a:rPr lang="en-US" altLang="ko-KR" sz="1300" dirty="0"/>
              <a:t>: </a:t>
            </a:r>
            <a:r>
              <a:rPr lang="ko-KR" altLang="en-US" sz="1300" dirty="0"/>
              <a:t>더 파크 모터스 주식회사</a:t>
            </a:r>
            <a:r>
              <a:rPr lang="en-US" altLang="ko-KR" sz="1300" dirty="0"/>
              <a:t>(</a:t>
            </a:r>
            <a:r>
              <a:rPr lang="ko-KR" altLang="en-US" sz="1300" dirty="0"/>
              <a:t>대표 박용환</a:t>
            </a:r>
            <a:r>
              <a:rPr lang="en-US" altLang="ko-KR" sz="1300" dirty="0"/>
              <a:t>)</a:t>
            </a:r>
          </a:p>
          <a:p>
            <a:r>
              <a:rPr lang="en-US" altLang="ko-KR" sz="1300" dirty="0"/>
              <a:t>                     </a:t>
            </a:r>
            <a:r>
              <a:rPr lang="ko-KR" altLang="en-US" sz="1300" dirty="0"/>
              <a:t>강원도 원주시 </a:t>
            </a:r>
            <a:r>
              <a:rPr lang="ko-KR" altLang="en-US" sz="1300" dirty="0" err="1"/>
              <a:t>치악로</a:t>
            </a:r>
            <a:r>
              <a:rPr lang="ko-KR" altLang="en-US" sz="1300" dirty="0"/>
              <a:t> </a:t>
            </a:r>
            <a:r>
              <a:rPr lang="en-US" altLang="ko-KR" sz="1300" dirty="0"/>
              <a:t>1316(</a:t>
            </a:r>
            <a:r>
              <a:rPr lang="ko-KR" altLang="en-US" sz="1300" dirty="0" err="1"/>
              <a:t>관설동</a:t>
            </a:r>
            <a:r>
              <a:rPr lang="en-US" altLang="ko-KR" sz="1300" dirty="0"/>
              <a:t>)</a:t>
            </a:r>
          </a:p>
          <a:p>
            <a:endParaRPr lang="en-US" altLang="ko-KR" sz="1300" dirty="0"/>
          </a:p>
          <a:p>
            <a:r>
              <a:rPr lang="ko-KR" altLang="en-US" sz="1300" dirty="0"/>
              <a:t>■ 발신자 </a:t>
            </a:r>
            <a:r>
              <a:rPr lang="en-US" altLang="ko-KR" sz="1300" dirty="0"/>
              <a:t>:</a:t>
            </a:r>
            <a:r>
              <a:rPr lang="ko-KR" altLang="en-US" sz="1300" dirty="0"/>
              <a:t> 전 창 열</a:t>
            </a:r>
            <a:endParaRPr lang="en-US" altLang="ko-KR" sz="1300" dirty="0"/>
          </a:p>
          <a:p>
            <a:r>
              <a:rPr lang="en-US" altLang="ko-KR" sz="1300" dirty="0"/>
              <a:t>                     </a:t>
            </a:r>
            <a:r>
              <a:rPr lang="ko-KR" altLang="en-US" sz="1300" dirty="0"/>
              <a:t>경기도 화성시 </a:t>
            </a:r>
            <a:r>
              <a:rPr lang="ko-KR" altLang="en-US" sz="1300" dirty="0" err="1"/>
              <a:t>동탄공원로</a:t>
            </a:r>
            <a:r>
              <a:rPr lang="ko-KR" altLang="en-US" sz="1300" dirty="0"/>
              <a:t> </a:t>
            </a:r>
            <a:r>
              <a:rPr lang="en-US" altLang="ko-KR" sz="1300" dirty="0"/>
              <a:t>21-40</a:t>
            </a:r>
            <a:r>
              <a:rPr lang="ko-KR" altLang="en-US" sz="1300" dirty="0"/>
              <a:t>번지 </a:t>
            </a:r>
            <a:r>
              <a:rPr lang="ko-KR" altLang="en-US" sz="1300" dirty="0" err="1"/>
              <a:t>두산위브</a:t>
            </a:r>
            <a:r>
              <a:rPr lang="ko-KR" altLang="en-US" sz="1300" dirty="0"/>
              <a:t> </a:t>
            </a:r>
            <a:r>
              <a:rPr lang="en-US" altLang="ko-KR" sz="1300" dirty="0"/>
              <a:t>923</a:t>
            </a:r>
            <a:r>
              <a:rPr lang="ko-KR" altLang="en-US" sz="1300" dirty="0"/>
              <a:t>동 </a:t>
            </a:r>
            <a:r>
              <a:rPr lang="en-US" altLang="ko-KR" sz="1300" dirty="0"/>
              <a:t>904</a:t>
            </a:r>
            <a:r>
              <a:rPr lang="ko-KR" altLang="en-US" sz="1300" dirty="0"/>
              <a:t>호</a:t>
            </a:r>
            <a:endParaRPr lang="en-US" altLang="ko-KR" sz="1300" dirty="0"/>
          </a:p>
          <a:p>
            <a:r>
              <a:rPr lang="en-US" altLang="ko-KR" sz="1300" dirty="0"/>
              <a:t>                     010)5525-5280</a:t>
            </a:r>
          </a:p>
          <a:p>
            <a:endParaRPr lang="en-US" altLang="ko-KR" sz="1300" dirty="0"/>
          </a:p>
          <a:p>
            <a:endParaRPr lang="en-US" altLang="ko-KR" sz="1300" dirty="0"/>
          </a:p>
          <a:p>
            <a:r>
              <a:rPr lang="ko-KR" altLang="en-US" sz="1300" dirty="0"/>
              <a:t>▣ 제목 </a:t>
            </a:r>
            <a:r>
              <a:rPr lang="en-US" altLang="ko-KR" sz="1300" dirty="0"/>
              <a:t>: </a:t>
            </a:r>
            <a:r>
              <a:rPr lang="ko-KR" altLang="en-US" sz="1300" dirty="0"/>
              <a:t>평생엔진오일 무료 서비스 불가에 따른 손해 배상 청구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8E213096-DD02-AD99-7866-48E0F3696BCA}"/>
              </a:ext>
            </a:extLst>
          </p:cNvPr>
          <p:cNvCxnSpPr/>
          <p:nvPr/>
        </p:nvCxnSpPr>
        <p:spPr>
          <a:xfrm>
            <a:off x="1022886" y="3254100"/>
            <a:ext cx="4524497" cy="0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08E9906-5362-30CB-6C8C-60E95E43A5BC}"/>
              </a:ext>
            </a:extLst>
          </p:cNvPr>
          <p:cNvSpPr txBox="1"/>
          <p:nvPr/>
        </p:nvSpPr>
        <p:spPr>
          <a:xfrm>
            <a:off x="366021" y="3402522"/>
            <a:ext cx="6195927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1. </a:t>
            </a:r>
            <a:r>
              <a:rPr lang="ko-KR" altLang="en-US" sz="1200" dirty="0"/>
              <a:t>발신인과수신인</a:t>
            </a:r>
            <a:r>
              <a:rPr lang="en-US" altLang="ko-KR" sz="1200" dirty="0"/>
              <a:t> (</a:t>
            </a:r>
            <a:r>
              <a:rPr lang="ko-KR" altLang="en-US" sz="1200" dirty="0" err="1"/>
              <a:t>더파크</a:t>
            </a:r>
            <a:r>
              <a:rPr lang="ko-KR" altLang="en-US" sz="1200" dirty="0"/>
              <a:t> 모터스</a:t>
            </a:r>
            <a:r>
              <a:rPr lang="en-US" altLang="ko-KR" sz="1200" dirty="0"/>
              <a:t>,</a:t>
            </a:r>
            <a:r>
              <a:rPr lang="ko-KR" altLang="en-US" sz="1200" dirty="0"/>
              <a:t> 이하 </a:t>
            </a:r>
            <a:r>
              <a:rPr lang="ko-KR" altLang="en-US" sz="1200" dirty="0" err="1"/>
              <a:t>더파크</a:t>
            </a:r>
            <a:r>
              <a:rPr lang="ko-KR" altLang="en-US" sz="1200" dirty="0"/>
              <a:t> 모터스</a:t>
            </a:r>
            <a:r>
              <a:rPr lang="en-US" altLang="ko-KR" sz="1200" dirty="0"/>
              <a:t>)</a:t>
            </a:r>
            <a:r>
              <a:rPr lang="ko-KR" altLang="en-US" sz="1200" dirty="0"/>
              <a:t>은 </a:t>
            </a:r>
            <a:r>
              <a:rPr lang="en-US" altLang="ko-KR" sz="1200" dirty="0"/>
              <a:t>2021</a:t>
            </a:r>
            <a:r>
              <a:rPr lang="ko-KR" altLang="en-US" sz="1200" dirty="0"/>
              <a:t>년 </a:t>
            </a:r>
            <a:r>
              <a:rPr lang="en-US" altLang="ko-KR" sz="1200" dirty="0"/>
              <a:t>3</a:t>
            </a:r>
            <a:r>
              <a:rPr lang="ko-KR" altLang="en-US" sz="1200" dirty="0"/>
              <a:t>월 </a:t>
            </a:r>
            <a:r>
              <a:rPr lang="en-US" altLang="ko-KR" sz="1200" dirty="0"/>
              <a:t>30</a:t>
            </a:r>
            <a:r>
              <a:rPr lang="ko-KR" altLang="en-US" sz="1200" dirty="0"/>
              <a:t>일 </a:t>
            </a:r>
            <a:r>
              <a:rPr lang="en-US" altLang="ko-KR" sz="1200" dirty="0"/>
              <a:t>57,200,000</a:t>
            </a:r>
            <a:r>
              <a:rPr lang="ko-KR" altLang="en-US" sz="1200" dirty="0"/>
              <a:t>원에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</a:t>
            </a:r>
            <a:r>
              <a:rPr lang="ko-KR" altLang="en-US" sz="1200" dirty="0" err="1"/>
              <a:t>포더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익스플로더</a:t>
            </a:r>
            <a:r>
              <a:rPr lang="ko-KR" altLang="en-US" sz="1200" dirty="0"/>
              <a:t> </a:t>
            </a:r>
            <a:r>
              <a:rPr lang="en-US" altLang="ko-KR" sz="1200" dirty="0"/>
              <a:t>2.3</a:t>
            </a:r>
            <a:r>
              <a:rPr lang="ko-KR" altLang="en-US" sz="1200" dirty="0"/>
              <a:t>을 매매 계약을 체결 하였습니다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2. </a:t>
            </a:r>
            <a:r>
              <a:rPr lang="ko-KR" altLang="en-US" sz="1200" dirty="0"/>
              <a:t>동 계약 당시 수신인</a:t>
            </a:r>
            <a:r>
              <a:rPr lang="en-US" altLang="ko-KR" sz="1200" dirty="0"/>
              <a:t>(</a:t>
            </a:r>
            <a:r>
              <a:rPr lang="ko-KR" altLang="en-US" sz="1200" dirty="0"/>
              <a:t>더 파크 모터스</a:t>
            </a:r>
            <a:r>
              <a:rPr lang="en-US" altLang="ko-KR" sz="1200" dirty="0"/>
              <a:t>)</a:t>
            </a:r>
            <a:r>
              <a:rPr lang="ko-KR" altLang="en-US" sz="1200" dirty="0"/>
              <a:t>은 계약 프로모션 조건으로 전국 </a:t>
            </a:r>
            <a:r>
              <a:rPr lang="ko-KR" altLang="en-US" sz="1200" dirty="0" err="1"/>
              <a:t>써비스</a:t>
            </a:r>
            <a:r>
              <a:rPr lang="ko-KR" altLang="en-US" sz="1200" dirty="0"/>
              <a:t> 센터에서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</a:t>
            </a:r>
            <a:r>
              <a:rPr lang="ko-KR" altLang="en-US" sz="1200" dirty="0"/>
              <a:t> 사용 가능한 평생 엔진오일 무료 쿠폰을 발신인에게 제공 하여 주었습니다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3. </a:t>
            </a:r>
            <a:r>
              <a:rPr lang="ko-KR" altLang="en-US" sz="1200" dirty="0"/>
              <a:t>그러나 </a:t>
            </a:r>
            <a:r>
              <a:rPr lang="en-US" altLang="ko-KR" sz="1200" dirty="0"/>
              <a:t>24</a:t>
            </a:r>
            <a:r>
              <a:rPr lang="ko-KR" altLang="en-US" sz="1200" dirty="0"/>
              <a:t>년 </a:t>
            </a:r>
            <a:r>
              <a:rPr lang="en-US" altLang="ko-KR" sz="1200" dirty="0"/>
              <a:t>4</a:t>
            </a:r>
            <a:r>
              <a:rPr lang="ko-KR" altLang="en-US" sz="1200" dirty="0"/>
              <a:t>월 </a:t>
            </a:r>
            <a:r>
              <a:rPr lang="en-US" altLang="ko-KR" sz="1200" dirty="0"/>
              <a:t>5</a:t>
            </a:r>
            <a:r>
              <a:rPr lang="ko-KR" altLang="en-US" sz="1200" dirty="0"/>
              <a:t>일 수신인</a:t>
            </a:r>
            <a:r>
              <a:rPr lang="en-US" altLang="ko-KR" sz="1200" dirty="0"/>
              <a:t>(</a:t>
            </a:r>
            <a:r>
              <a:rPr lang="ko-KR" altLang="en-US" sz="1200" dirty="0"/>
              <a:t>더 </a:t>
            </a:r>
            <a:r>
              <a:rPr lang="ko-KR" altLang="en-US" sz="1200" dirty="0" err="1"/>
              <a:t>파크모터스</a:t>
            </a:r>
            <a:r>
              <a:rPr lang="en-US" altLang="ko-KR" sz="1200" dirty="0"/>
              <a:t>)</a:t>
            </a:r>
            <a:r>
              <a:rPr lang="ko-KR" altLang="en-US" sz="1200" dirty="0"/>
              <a:t>은 회사 정책 변경을 사유로 평생엔진오일 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</a:t>
            </a:r>
            <a:r>
              <a:rPr lang="ko-KR" altLang="en-US" sz="1200" dirty="0"/>
              <a:t>교환 </a:t>
            </a:r>
            <a:r>
              <a:rPr lang="ko-KR" altLang="en-US" sz="1200" dirty="0" err="1"/>
              <a:t>써비스</a:t>
            </a:r>
            <a:r>
              <a:rPr lang="ko-KR" altLang="en-US" sz="1200" dirty="0"/>
              <a:t> 사용 지역을 원주지역에서만 가능하다는 일방적인 통보를 받았습니다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4. </a:t>
            </a:r>
            <a:r>
              <a:rPr lang="ko-KR" altLang="en-US" sz="1200" dirty="0"/>
              <a:t>이에 발신인이 소비자 </a:t>
            </a:r>
            <a:r>
              <a:rPr lang="ko-KR" altLang="en-US" sz="1200" dirty="0" err="1"/>
              <a:t>보호원등에</a:t>
            </a:r>
            <a:r>
              <a:rPr lang="ko-KR" altLang="en-US" sz="1200" dirty="0"/>
              <a:t> 고발</a:t>
            </a:r>
            <a:r>
              <a:rPr lang="en-US" altLang="ko-KR" sz="1200" dirty="0"/>
              <a:t>, </a:t>
            </a:r>
            <a:r>
              <a:rPr lang="ko-KR" altLang="en-US" sz="1200" dirty="0"/>
              <a:t>각종 </a:t>
            </a:r>
            <a:r>
              <a:rPr lang="ko-KR" altLang="en-US" sz="1200" dirty="0" err="1"/>
              <a:t>메체에</a:t>
            </a:r>
            <a:r>
              <a:rPr lang="ko-KR" altLang="en-US" sz="1200" dirty="0"/>
              <a:t> 관련사실을 제보하자 수신인은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</a:t>
            </a:r>
            <a:r>
              <a:rPr lang="ko-KR" altLang="en-US" sz="1200" dirty="0"/>
              <a:t>모든 고발과 제보를 철회하는 조건으로 </a:t>
            </a:r>
            <a:r>
              <a:rPr lang="en-US" altLang="ko-KR" sz="1200" dirty="0"/>
              <a:t>24</a:t>
            </a:r>
            <a:r>
              <a:rPr lang="ko-KR" altLang="en-US" sz="1200" dirty="0"/>
              <a:t>년 </a:t>
            </a:r>
            <a:r>
              <a:rPr lang="en-US" altLang="ko-KR" sz="1200" dirty="0"/>
              <a:t>5</a:t>
            </a:r>
            <a:r>
              <a:rPr lang="ko-KR" altLang="en-US" sz="1200" dirty="0"/>
              <a:t>월 </a:t>
            </a:r>
            <a:r>
              <a:rPr lang="en-US" altLang="ko-KR" sz="1200" dirty="0"/>
              <a:t>8</a:t>
            </a:r>
            <a:r>
              <a:rPr lang="ko-KR" altLang="en-US" sz="1200" dirty="0"/>
              <a:t>일 타 서비스 센터에서 무료로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</a:t>
            </a:r>
            <a:r>
              <a:rPr lang="ko-KR" altLang="en-US" sz="1200" dirty="0"/>
              <a:t>엔진오일 교환 </a:t>
            </a:r>
            <a:r>
              <a:rPr lang="ko-KR" altLang="en-US" sz="1200" dirty="0" err="1"/>
              <a:t>써비스</a:t>
            </a:r>
            <a:r>
              <a:rPr lang="ko-KR" altLang="en-US" sz="1200" dirty="0"/>
              <a:t> </a:t>
            </a:r>
            <a:r>
              <a:rPr lang="ko-KR" altLang="en-US" sz="1200" dirty="0" err="1"/>
              <a:t>받을수</a:t>
            </a:r>
            <a:r>
              <a:rPr lang="ko-KR" altLang="en-US" sz="1200" dirty="0"/>
              <a:t> 있도록 확인서를 발급 해 주었습니다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5. </a:t>
            </a:r>
            <a:r>
              <a:rPr lang="ko-KR" altLang="en-US" sz="1200" dirty="0"/>
              <a:t>그러나 </a:t>
            </a:r>
            <a:r>
              <a:rPr lang="en-US" altLang="ko-KR" sz="1200" dirty="0"/>
              <a:t>26</a:t>
            </a:r>
            <a:r>
              <a:rPr lang="ko-KR" altLang="en-US" sz="1200" dirty="0"/>
              <a:t>년 </a:t>
            </a:r>
            <a:r>
              <a:rPr lang="en-US" altLang="ko-KR" sz="1200" dirty="0"/>
              <a:t>5</a:t>
            </a:r>
            <a:r>
              <a:rPr lang="ko-KR" altLang="en-US" sz="1200" dirty="0"/>
              <a:t>월 수신인은 또다시 평생 엔진오일 교환권을 사용하려면 원주지점에 방문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</a:t>
            </a:r>
            <a:r>
              <a:rPr lang="ko-KR" altLang="en-US" sz="1200" dirty="0"/>
              <a:t>하여야만 가능하다는 일방적인 </a:t>
            </a:r>
            <a:r>
              <a:rPr lang="ko-KR" altLang="en-US" sz="1200" dirty="0" err="1"/>
              <a:t>통보를하고</a:t>
            </a:r>
            <a:r>
              <a:rPr lang="ko-KR" altLang="en-US" sz="1200" dirty="0"/>
              <a:t> 있습니다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6. </a:t>
            </a:r>
            <a:r>
              <a:rPr lang="ko-KR" altLang="en-US" sz="1200" dirty="0"/>
              <a:t>차량 매매간 수신인이 제공한 평생 엔진오일 무료 </a:t>
            </a:r>
            <a:r>
              <a:rPr lang="ko-KR" altLang="en-US" sz="1200" dirty="0" err="1"/>
              <a:t>과환권은</a:t>
            </a:r>
            <a:r>
              <a:rPr lang="ko-KR" altLang="en-US" sz="1200" dirty="0"/>
              <a:t> 발신인으로 하여금 차량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</a:t>
            </a:r>
            <a:r>
              <a:rPr lang="ko-KR" altLang="en-US" sz="1200" dirty="0"/>
              <a:t> 매매에 결정적인 역할을 하였으며</a:t>
            </a:r>
            <a:r>
              <a:rPr lang="en-US" altLang="ko-KR" sz="1200" dirty="0"/>
              <a:t>, </a:t>
            </a:r>
            <a:r>
              <a:rPr lang="ko-KR" altLang="en-US" sz="1200" dirty="0"/>
              <a:t>만약 엔진오일 무료 교환권 사용을 원주지역으로만 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</a:t>
            </a:r>
            <a:r>
              <a:rPr lang="ko-KR" altLang="en-US" sz="1200" dirty="0"/>
              <a:t>한정 되었다면</a:t>
            </a:r>
            <a:r>
              <a:rPr lang="en-US" altLang="ko-KR" sz="1200" dirty="0"/>
              <a:t> </a:t>
            </a:r>
            <a:r>
              <a:rPr lang="ko-KR" altLang="en-US" sz="1200" dirty="0"/>
              <a:t>발신인은 차량 매매를 결정 하지 않았을 것입니다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7. </a:t>
            </a:r>
            <a:r>
              <a:rPr lang="ko-KR" altLang="en-US" sz="1200" dirty="0"/>
              <a:t>수신인의 일방적이고 고의적인 확인서 미이행은 위 약정을 사실상 파기 했다고 </a:t>
            </a:r>
            <a:r>
              <a:rPr lang="ko-KR" altLang="en-US" sz="1200" dirty="0" err="1"/>
              <a:t>볼수</a:t>
            </a:r>
            <a:r>
              <a:rPr lang="ko-KR" altLang="en-US" sz="1200" dirty="0"/>
              <a:t> 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</a:t>
            </a:r>
            <a:r>
              <a:rPr lang="ko-KR" altLang="en-US" sz="1200" dirty="0"/>
              <a:t>있으므로</a:t>
            </a:r>
            <a:r>
              <a:rPr lang="en-US" altLang="ko-KR" sz="1200" dirty="0"/>
              <a:t>, </a:t>
            </a:r>
            <a:r>
              <a:rPr lang="ko-KR" altLang="en-US" sz="1200" dirty="0"/>
              <a:t>이에 금전적 손해 에 대한 </a:t>
            </a:r>
            <a:r>
              <a:rPr lang="ko-KR" altLang="en-US" sz="1200" dirty="0" err="1"/>
              <a:t>배상급</a:t>
            </a:r>
            <a:r>
              <a:rPr lang="ko-KR" altLang="en-US" sz="1200" dirty="0"/>
              <a:t> 지급을 요청합니다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  </a:t>
            </a:r>
            <a:r>
              <a:rPr lang="ko-KR" altLang="en-US" sz="1200" dirty="0"/>
              <a:t>→ 배상금액 </a:t>
            </a:r>
            <a:r>
              <a:rPr lang="en-US" altLang="ko-KR" sz="1200" dirty="0"/>
              <a:t>:  14,040,000 (1</a:t>
            </a:r>
            <a:r>
              <a:rPr lang="ko-KR" altLang="en-US" sz="1200" dirty="0"/>
              <a:t>회 교체비용</a:t>
            </a:r>
            <a:r>
              <a:rPr lang="en-US" altLang="ko-KR" sz="1200" dirty="0"/>
              <a:t>(</a:t>
            </a:r>
            <a:r>
              <a:rPr lang="ko-KR" altLang="en-US" sz="1200" dirty="0"/>
              <a:t>일반오일 </a:t>
            </a:r>
            <a:r>
              <a:rPr lang="en-US" altLang="ko-KR" sz="1200" dirty="0"/>
              <a:t>234,000</a:t>
            </a:r>
            <a:r>
              <a:rPr lang="ko-KR" altLang="en-US" sz="1200" dirty="0"/>
              <a:t>원 </a:t>
            </a:r>
            <a:r>
              <a:rPr lang="en-US" altLang="ko-KR" sz="1200" dirty="0"/>
              <a:t>x 2</a:t>
            </a:r>
            <a:r>
              <a:rPr lang="ko-KR" altLang="en-US" sz="1200" dirty="0"/>
              <a:t>회</a:t>
            </a:r>
            <a:r>
              <a:rPr lang="en-US" altLang="ko-KR" sz="1200" dirty="0"/>
              <a:t>(</a:t>
            </a:r>
            <a:r>
              <a:rPr lang="ko-KR" altLang="en-US" sz="1200" dirty="0"/>
              <a:t>년</a:t>
            </a:r>
            <a:r>
              <a:rPr lang="en-US" altLang="ko-KR" sz="1200" dirty="0"/>
              <a:t>) x30</a:t>
            </a:r>
            <a:r>
              <a:rPr lang="ko-KR" altLang="en-US" sz="1200" dirty="0"/>
              <a:t>년</a:t>
            </a:r>
            <a:r>
              <a:rPr lang="en-US" altLang="ko-KR" sz="1200" dirty="0"/>
              <a:t>(</a:t>
            </a:r>
            <a:r>
              <a:rPr lang="ko-KR" altLang="en-US" sz="1200" dirty="0"/>
              <a:t>평생</a:t>
            </a:r>
            <a:r>
              <a:rPr lang="en-US" altLang="ko-KR" sz="1200" dirty="0"/>
              <a:t>)</a:t>
            </a:r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8. </a:t>
            </a:r>
            <a:r>
              <a:rPr lang="ko-KR" altLang="en-US" sz="1200" dirty="0"/>
              <a:t>다만 발신자는 법적 분쟁보다 원만한 해결을 원하기에 전국 </a:t>
            </a:r>
            <a:r>
              <a:rPr lang="ko-KR" altLang="en-US" sz="1200" dirty="0" err="1"/>
              <a:t>포더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써비스</a:t>
            </a:r>
            <a:r>
              <a:rPr lang="ko-KR" altLang="en-US" sz="1200" dirty="0"/>
              <a:t> 센터에서 엔진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</a:t>
            </a:r>
            <a:r>
              <a:rPr lang="ko-KR" altLang="en-US" sz="1200" dirty="0"/>
              <a:t>오일을 무료로 교환 </a:t>
            </a:r>
            <a:r>
              <a:rPr lang="ko-KR" altLang="en-US" sz="1200" dirty="0" err="1"/>
              <a:t>받을수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있로록</a:t>
            </a:r>
            <a:r>
              <a:rPr lang="ko-KR" altLang="en-US" sz="1200" dirty="0"/>
              <a:t> 전산 등록 및 정상 이용 보장을 요청 합니다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ko-KR" altLang="en-US" sz="1200" dirty="0"/>
              <a:t>본 서면을 송달 받은 날로부터 </a:t>
            </a:r>
            <a:r>
              <a:rPr lang="en-US" altLang="ko-KR" sz="1200" dirty="0"/>
              <a:t>7</a:t>
            </a:r>
            <a:r>
              <a:rPr lang="ko-KR" altLang="en-US" sz="1200" dirty="0"/>
              <a:t>일 이내 제 </a:t>
            </a:r>
            <a:r>
              <a:rPr lang="en-US" altLang="ko-KR" sz="1200" dirty="0"/>
              <a:t>7</a:t>
            </a:r>
            <a:r>
              <a:rPr lang="ko-KR" altLang="en-US" sz="1200" dirty="0"/>
              <a:t>항 또는 </a:t>
            </a:r>
            <a:r>
              <a:rPr lang="en-US" altLang="ko-KR" sz="1200" dirty="0"/>
              <a:t>8</a:t>
            </a:r>
            <a:r>
              <a:rPr lang="ko-KR" altLang="en-US" sz="1200" dirty="0"/>
              <a:t>항을 이행 하거나</a:t>
            </a:r>
            <a:r>
              <a:rPr lang="en-US" altLang="ko-KR" sz="1200" dirty="0"/>
              <a:t>, </a:t>
            </a:r>
            <a:r>
              <a:rPr lang="ko-KR" altLang="en-US" sz="1200" dirty="0"/>
              <a:t>향후 이행 계획을</a:t>
            </a:r>
            <a:endParaRPr lang="en-US" altLang="ko-KR" sz="1200" dirty="0"/>
          </a:p>
          <a:p>
            <a:pPr marL="0" indent="0">
              <a:buNone/>
            </a:pPr>
            <a:r>
              <a:rPr lang="ko-KR" altLang="en-US" sz="1200" dirty="0"/>
              <a:t>서면으로 회신하여 주시기 바랍니다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                                                                                                                     2026</a:t>
            </a:r>
            <a:r>
              <a:rPr lang="ko-KR" altLang="en-US" sz="1200" dirty="0"/>
              <a:t>년  </a:t>
            </a:r>
            <a:r>
              <a:rPr lang="en-US" altLang="ko-KR" sz="1200" dirty="0"/>
              <a:t>6</a:t>
            </a:r>
            <a:r>
              <a:rPr lang="ko-KR" altLang="en-US" sz="1200" dirty="0"/>
              <a:t>월 </a:t>
            </a:r>
            <a:r>
              <a:rPr lang="en-US" altLang="ko-KR" sz="1200" dirty="0"/>
              <a:t>9</a:t>
            </a:r>
            <a:r>
              <a:rPr lang="ko-KR" altLang="en-US" sz="1200" dirty="0"/>
              <a:t>일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/>
              <a:t>                                                                                                                          </a:t>
            </a:r>
            <a:r>
              <a:rPr lang="ko-KR" altLang="en-US" sz="1200" dirty="0"/>
              <a:t>발신인  </a:t>
            </a:r>
            <a:r>
              <a:rPr lang="en-US" altLang="ko-KR" sz="1200" dirty="0"/>
              <a:t>:  </a:t>
            </a:r>
            <a:r>
              <a:rPr lang="ko-KR" altLang="en-US" sz="1200" dirty="0"/>
              <a:t>전  창  열     </a:t>
            </a:r>
            <a:r>
              <a:rPr lang="en-US" altLang="ko-KR" sz="1200" dirty="0"/>
              <a:t>(</a:t>
            </a:r>
            <a:r>
              <a:rPr lang="ko-KR" altLang="en-US" sz="1200" dirty="0"/>
              <a:t>인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8" name="잉크 17">
                <a:extLst>
                  <a:ext uri="{FF2B5EF4-FFF2-40B4-BE49-F238E27FC236}">
                    <a16:creationId xmlns:a16="http://schemas.microsoft.com/office/drawing/2014/main" id="{420F9A6C-270D-D1BF-5678-55025D42A394}"/>
                  </a:ext>
                </a:extLst>
              </p14:cNvPr>
              <p14:cNvContentPartPr/>
              <p14:nvPr/>
            </p14:nvContentPartPr>
            <p14:xfrm>
              <a:off x="6425085" y="9599089"/>
              <a:ext cx="62280" cy="19080"/>
            </p14:xfrm>
          </p:contentPart>
        </mc:Choice>
        <mc:Fallback xmlns="">
          <p:pic>
            <p:nvPicPr>
              <p:cNvPr id="18" name="잉크 17">
                <a:extLst>
                  <a:ext uri="{FF2B5EF4-FFF2-40B4-BE49-F238E27FC236}">
                    <a16:creationId xmlns:a16="http://schemas.microsoft.com/office/drawing/2014/main" id="{420F9A6C-270D-D1BF-5678-55025D42A39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07445" y="9581449"/>
                <a:ext cx="97920" cy="5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0" name="잉크 19">
                <a:extLst>
                  <a:ext uri="{FF2B5EF4-FFF2-40B4-BE49-F238E27FC236}">
                    <a16:creationId xmlns:a16="http://schemas.microsoft.com/office/drawing/2014/main" id="{A8348277-A1E7-2B89-E16D-F125BDBE7979}"/>
                  </a:ext>
                </a:extLst>
              </p14:cNvPr>
              <p14:cNvContentPartPr/>
              <p14:nvPr/>
            </p14:nvContentPartPr>
            <p14:xfrm>
              <a:off x="5977605" y="8985649"/>
              <a:ext cx="784080" cy="770760"/>
            </p14:xfrm>
          </p:contentPart>
        </mc:Choice>
        <mc:Fallback xmlns="">
          <p:pic>
            <p:nvPicPr>
              <p:cNvPr id="20" name="잉크 19">
                <a:extLst>
                  <a:ext uri="{FF2B5EF4-FFF2-40B4-BE49-F238E27FC236}">
                    <a16:creationId xmlns:a16="http://schemas.microsoft.com/office/drawing/2014/main" id="{A8348277-A1E7-2B89-E16D-F125BDBE797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971485" y="8979529"/>
                <a:ext cx="796320" cy="783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91904980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350</Words>
  <Application>Microsoft Office PowerPoint</Application>
  <PresentationFormat>35mm 슬라이드</PresentationFormat>
  <Paragraphs>43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디자인 사용자 지정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공룡 김</dc:creator>
  <cp:lastModifiedBy>공룡 김</cp:lastModifiedBy>
  <cp:revision>13</cp:revision>
  <cp:lastPrinted>2026-06-05T07:42:28Z</cp:lastPrinted>
  <dcterms:created xsi:type="dcterms:W3CDTF">2026-06-03T04:13:20Z</dcterms:created>
  <dcterms:modified xsi:type="dcterms:W3CDTF">2026-06-09T02:12:20Z</dcterms:modified>
</cp:coreProperties>
</file>